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0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0FE971-2D9B-4562-BBCB-C665FAE01861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334F999D-8636-4CEC-86D6-A0E1B3D13EFC}">
      <dgm:prSet/>
      <dgm:spPr/>
      <dgm:t>
        <a:bodyPr/>
        <a:lstStyle/>
        <a:p>
          <a:pPr>
            <a:defRPr cap="all"/>
          </a:pPr>
          <a:r>
            <a:rPr lang="en-US"/>
            <a:t>✅ </a:t>
          </a:r>
          <a:r>
            <a:rPr lang="en-US" b="1"/>
            <a:t>Diverse Categories</a:t>
          </a:r>
          <a:r>
            <a:rPr lang="ar-EG" b="1"/>
            <a:t>:</a:t>
          </a:r>
          <a:r>
            <a:rPr lang="en-US"/>
            <a:t> – Literature, Philosophy, Art, Novels, History, and more!</a:t>
          </a:r>
        </a:p>
      </dgm:t>
    </dgm:pt>
    <dgm:pt modelId="{9F283CCC-E01B-4CC3-9F0D-E446413D43AF}" type="parTrans" cxnId="{427E586E-2D14-40AE-A71F-34A09DA82E8A}">
      <dgm:prSet/>
      <dgm:spPr/>
      <dgm:t>
        <a:bodyPr/>
        <a:lstStyle/>
        <a:p>
          <a:endParaRPr lang="en-US"/>
        </a:p>
      </dgm:t>
    </dgm:pt>
    <dgm:pt modelId="{B4FA895D-A79B-4FF9-A1A4-407C3355E39D}" type="sibTrans" cxnId="{427E586E-2D14-40AE-A71F-34A09DA82E8A}">
      <dgm:prSet/>
      <dgm:spPr/>
      <dgm:t>
        <a:bodyPr/>
        <a:lstStyle/>
        <a:p>
          <a:endParaRPr lang="en-US"/>
        </a:p>
      </dgm:t>
    </dgm:pt>
    <dgm:pt modelId="{6BAC695F-511D-4306-8C62-8D9DDBE5AA58}">
      <dgm:prSet/>
      <dgm:spPr/>
      <dgm:t>
        <a:bodyPr/>
        <a:lstStyle/>
        <a:p>
          <a:pPr>
            <a:defRPr cap="all"/>
          </a:pPr>
          <a:r>
            <a:rPr lang="en-US"/>
            <a:t>✅ </a:t>
          </a:r>
          <a:r>
            <a:rPr lang="en-US" b="1"/>
            <a:t>User-Friendly Experience</a:t>
          </a:r>
          <a:r>
            <a:rPr lang="ar-EG"/>
            <a:t>:</a:t>
          </a:r>
          <a:r>
            <a:rPr lang="en-US"/>
            <a:t> – Easily search and explore books of interest. </a:t>
          </a:r>
        </a:p>
      </dgm:t>
    </dgm:pt>
    <dgm:pt modelId="{8A623185-4502-46EC-9D51-7D0A06D2C1CD}" type="parTrans" cxnId="{65C77973-0CCC-4A76-9919-D4A27FDD9183}">
      <dgm:prSet/>
      <dgm:spPr/>
      <dgm:t>
        <a:bodyPr/>
        <a:lstStyle/>
        <a:p>
          <a:endParaRPr lang="en-US"/>
        </a:p>
      </dgm:t>
    </dgm:pt>
    <dgm:pt modelId="{D44BD0E3-5DE1-4333-A70A-F1F5B64D926C}" type="sibTrans" cxnId="{65C77973-0CCC-4A76-9919-D4A27FDD9183}">
      <dgm:prSet/>
      <dgm:spPr/>
      <dgm:t>
        <a:bodyPr/>
        <a:lstStyle/>
        <a:p>
          <a:endParaRPr lang="en-US"/>
        </a:p>
      </dgm:t>
    </dgm:pt>
    <dgm:pt modelId="{5778BA3D-5CA8-4EBE-91DA-1336E238A426}">
      <dgm:prSet/>
      <dgm:spPr/>
      <dgm:t>
        <a:bodyPr/>
        <a:lstStyle/>
        <a:p>
          <a:pPr>
            <a:defRPr cap="all"/>
          </a:pPr>
          <a:r>
            <a:rPr lang="en-US"/>
            <a:t>✅ </a:t>
          </a:r>
          <a:r>
            <a:rPr lang="en-US" b="1"/>
            <a:t>Smart Analytics</a:t>
          </a:r>
          <a:r>
            <a:rPr lang="ar-EG" b="1"/>
            <a:t>:</a:t>
          </a:r>
          <a:r>
            <a:rPr lang="en-US" b="1"/>
            <a:t> </a:t>
          </a:r>
          <a:r>
            <a:rPr lang="en-US"/>
            <a:t>– Track user interests and identify the most popular sections.</a:t>
          </a:r>
        </a:p>
      </dgm:t>
    </dgm:pt>
    <dgm:pt modelId="{A898098E-99F1-4DF5-901E-7266558DD040}" type="parTrans" cxnId="{A6D1BC15-687B-4E4D-A907-C923591359A6}">
      <dgm:prSet/>
      <dgm:spPr/>
      <dgm:t>
        <a:bodyPr/>
        <a:lstStyle/>
        <a:p>
          <a:endParaRPr lang="en-US"/>
        </a:p>
      </dgm:t>
    </dgm:pt>
    <dgm:pt modelId="{B69EAE65-004B-47DA-8888-A54F8525485A}" type="sibTrans" cxnId="{A6D1BC15-687B-4E4D-A907-C923591359A6}">
      <dgm:prSet/>
      <dgm:spPr/>
      <dgm:t>
        <a:bodyPr/>
        <a:lstStyle/>
        <a:p>
          <a:endParaRPr lang="en-US"/>
        </a:p>
      </dgm:t>
    </dgm:pt>
    <dgm:pt modelId="{B19BE5EA-3273-4803-9D61-636230C90028}">
      <dgm:prSet/>
      <dgm:spPr/>
      <dgm:t>
        <a:bodyPr/>
        <a:lstStyle/>
        <a:p>
          <a:pPr>
            <a:defRPr cap="all"/>
          </a:pPr>
          <a:r>
            <a:rPr lang="en-US"/>
            <a:t>✅ </a:t>
          </a:r>
          <a:r>
            <a:rPr lang="en-US" b="1"/>
            <a:t>Book Borrowing System</a:t>
          </a:r>
          <a:r>
            <a:rPr lang="ar-EG" b="1"/>
            <a:t>:</a:t>
          </a:r>
          <a:r>
            <a:rPr lang="en-US"/>
            <a:t> – Monitor book loans and track return deadlines.  ✅ </a:t>
          </a:r>
          <a:r>
            <a:rPr lang="en-US" b="1"/>
            <a:t>Data-Driven Insights</a:t>
          </a:r>
          <a:r>
            <a:rPr lang="ar-EG" b="1"/>
            <a:t>:</a:t>
          </a:r>
          <a:r>
            <a:rPr lang="en-US"/>
            <a:t> – Helps library owners optimize content based on reader behavior.</a:t>
          </a:r>
        </a:p>
      </dgm:t>
    </dgm:pt>
    <dgm:pt modelId="{860C423B-B5F5-4B7A-9A20-4C948CFB16D3}" type="parTrans" cxnId="{FA5146DB-2BC7-4471-A3E7-3FEDC50E44B7}">
      <dgm:prSet/>
      <dgm:spPr/>
      <dgm:t>
        <a:bodyPr/>
        <a:lstStyle/>
        <a:p>
          <a:endParaRPr lang="en-US"/>
        </a:p>
      </dgm:t>
    </dgm:pt>
    <dgm:pt modelId="{E8548E24-F979-43E8-B63D-678B6E042632}" type="sibTrans" cxnId="{FA5146DB-2BC7-4471-A3E7-3FEDC50E44B7}">
      <dgm:prSet/>
      <dgm:spPr/>
      <dgm:t>
        <a:bodyPr/>
        <a:lstStyle/>
        <a:p>
          <a:endParaRPr lang="en-US"/>
        </a:p>
      </dgm:t>
    </dgm:pt>
    <dgm:pt modelId="{E7B1E1FB-6416-4E55-986E-E4223E59243F}">
      <dgm:prSet/>
      <dgm:spPr/>
      <dgm:t>
        <a:bodyPr/>
        <a:lstStyle/>
        <a:p>
          <a:pPr>
            <a:defRPr cap="all"/>
          </a:pPr>
          <a:r>
            <a:rPr lang="en-US"/>
            <a:t>This platform is more than just a library – it's a </a:t>
          </a:r>
          <a:r>
            <a:rPr lang="en-US" b="1"/>
            <a:t>smart gateway to knowledge</a:t>
          </a:r>
          <a:r>
            <a:rPr lang="en-US"/>
            <a:t>, offering a seamless and personalized reading experience. </a:t>
          </a:r>
        </a:p>
      </dgm:t>
    </dgm:pt>
    <dgm:pt modelId="{8856E280-01CD-43EE-B4E7-099110B250A2}" type="parTrans" cxnId="{EAF11681-CC2D-412C-BFAC-E0A316CCBBB9}">
      <dgm:prSet/>
      <dgm:spPr/>
      <dgm:t>
        <a:bodyPr/>
        <a:lstStyle/>
        <a:p>
          <a:endParaRPr lang="en-US"/>
        </a:p>
      </dgm:t>
    </dgm:pt>
    <dgm:pt modelId="{DF5EFA79-739A-4AF1-BC19-CA97E9E82A87}" type="sibTrans" cxnId="{EAF11681-CC2D-412C-BFAC-E0A316CCBBB9}">
      <dgm:prSet/>
      <dgm:spPr/>
      <dgm:t>
        <a:bodyPr/>
        <a:lstStyle/>
        <a:p>
          <a:endParaRPr lang="en-US"/>
        </a:p>
      </dgm:t>
    </dgm:pt>
    <dgm:pt modelId="{49E71B7C-A31C-457B-8F82-9CD71359E3C6}" type="pres">
      <dgm:prSet presAssocID="{E20FE971-2D9B-4562-BBCB-C665FAE01861}" presName="root" presStyleCnt="0">
        <dgm:presLayoutVars>
          <dgm:dir/>
          <dgm:resizeHandles val="exact"/>
        </dgm:presLayoutVars>
      </dgm:prSet>
      <dgm:spPr/>
    </dgm:pt>
    <dgm:pt modelId="{751E4AA7-0535-46AF-90FF-A47DBC847CF3}" type="pres">
      <dgm:prSet presAssocID="{334F999D-8636-4CEC-86D6-A0E1B3D13EFC}" presName="compNode" presStyleCnt="0"/>
      <dgm:spPr/>
    </dgm:pt>
    <dgm:pt modelId="{70C6B7F5-CFC9-4812-9426-D06CF222BD94}" type="pres">
      <dgm:prSet presAssocID="{334F999D-8636-4CEC-86D6-A0E1B3D13EFC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A28C91FF-2D53-4823-866B-EB96F3FDA031}" type="pres">
      <dgm:prSet presAssocID="{334F999D-8636-4CEC-86D6-A0E1B3D13EFC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ploma Roll"/>
        </a:ext>
      </dgm:extLst>
    </dgm:pt>
    <dgm:pt modelId="{310D14A8-931D-45B3-924A-86465E936BDB}" type="pres">
      <dgm:prSet presAssocID="{334F999D-8636-4CEC-86D6-A0E1B3D13EFC}" presName="spaceRect" presStyleCnt="0"/>
      <dgm:spPr/>
    </dgm:pt>
    <dgm:pt modelId="{88E15D2B-5533-4097-9C15-A9FFA0CB6D82}" type="pres">
      <dgm:prSet presAssocID="{334F999D-8636-4CEC-86D6-A0E1B3D13EFC}" presName="textRect" presStyleLbl="revTx" presStyleIdx="0" presStyleCnt="5">
        <dgm:presLayoutVars>
          <dgm:chMax val="1"/>
          <dgm:chPref val="1"/>
        </dgm:presLayoutVars>
      </dgm:prSet>
      <dgm:spPr/>
    </dgm:pt>
    <dgm:pt modelId="{2058E9D6-35A3-4429-ABD5-DFD6F0F4912F}" type="pres">
      <dgm:prSet presAssocID="{B4FA895D-A79B-4FF9-A1A4-407C3355E39D}" presName="sibTrans" presStyleCnt="0"/>
      <dgm:spPr/>
    </dgm:pt>
    <dgm:pt modelId="{194C4392-320A-4A84-96DE-1C1A4A8C6D3A}" type="pres">
      <dgm:prSet presAssocID="{6BAC695F-511D-4306-8C62-8D9DDBE5AA58}" presName="compNode" presStyleCnt="0"/>
      <dgm:spPr/>
    </dgm:pt>
    <dgm:pt modelId="{1B19EEEB-85BF-41A0-93CE-B8BC897D0B93}" type="pres">
      <dgm:prSet presAssocID="{6BAC695F-511D-4306-8C62-8D9DDBE5AA58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035CE31B-0C0B-4502-A771-BDF66C558585}" type="pres">
      <dgm:prSet presAssocID="{6BAC695F-511D-4306-8C62-8D9DDBE5AA58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 under Magnifying Glass"/>
        </a:ext>
      </dgm:extLst>
    </dgm:pt>
    <dgm:pt modelId="{2DB22829-701F-41F0-A0E3-F3C10200FAA3}" type="pres">
      <dgm:prSet presAssocID="{6BAC695F-511D-4306-8C62-8D9DDBE5AA58}" presName="spaceRect" presStyleCnt="0"/>
      <dgm:spPr/>
    </dgm:pt>
    <dgm:pt modelId="{BA7061DB-DCAE-4083-A831-57197D0BA24A}" type="pres">
      <dgm:prSet presAssocID="{6BAC695F-511D-4306-8C62-8D9DDBE5AA58}" presName="textRect" presStyleLbl="revTx" presStyleIdx="1" presStyleCnt="5">
        <dgm:presLayoutVars>
          <dgm:chMax val="1"/>
          <dgm:chPref val="1"/>
        </dgm:presLayoutVars>
      </dgm:prSet>
      <dgm:spPr/>
    </dgm:pt>
    <dgm:pt modelId="{3E60C134-663E-4EE8-A5B0-2E863005611D}" type="pres">
      <dgm:prSet presAssocID="{D44BD0E3-5DE1-4333-A70A-F1F5B64D926C}" presName="sibTrans" presStyleCnt="0"/>
      <dgm:spPr/>
    </dgm:pt>
    <dgm:pt modelId="{802EA9ED-1466-4176-99AE-2E281546E237}" type="pres">
      <dgm:prSet presAssocID="{5778BA3D-5CA8-4EBE-91DA-1336E238A426}" presName="compNode" presStyleCnt="0"/>
      <dgm:spPr/>
    </dgm:pt>
    <dgm:pt modelId="{6214133E-0CB6-4B7C-89DC-DA25B35712B6}" type="pres">
      <dgm:prSet presAssocID="{5778BA3D-5CA8-4EBE-91DA-1336E238A426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38EB9D38-E990-4E2E-9F75-541923460D1B}" type="pres">
      <dgm:prSet presAssocID="{5778BA3D-5CA8-4EBE-91DA-1336E238A42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DFAA806C-CDE3-487C-B32C-39C37E33B689}" type="pres">
      <dgm:prSet presAssocID="{5778BA3D-5CA8-4EBE-91DA-1336E238A426}" presName="spaceRect" presStyleCnt="0"/>
      <dgm:spPr/>
    </dgm:pt>
    <dgm:pt modelId="{59C1056C-EA41-4988-948F-CE901735B625}" type="pres">
      <dgm:prSet presAssocID="{5778BA3D-5CA8-4EBE-91DA-1336E238A426}" presName="textRect" presStyleLbl="revTx" presStyleIdx="2" presStyleCnt="5">
        <dgm:presLayoutVars>
          <dgm:chMax val="1"/>
          <dgm:chPref val="1"/>
        </dgm:presLayoutVars>
      </dgm:prSet>
      <dgm:spPr/>
    </dgm:pt>
    <dgm:pt modelId="{D8BF09C8-62AF-4499-9461-CE1B157A3E99}" type="pres">
      <dgm:prSet presAssocID="{B69EAE65-004B-47DA-8888-A54F8525485A}" presName="sibTrans" presStyleCnt="0"/>
      <dgm:spPr/>
    </dgm:pt>
    <dgm:pt modelId="{FBF92B77-9275-4694-B625-C0B749EC751A}" type="pres">
      <dgm:prSet presAssocID="{B19BE5EA-3273-4803-9D61-636230C90028}" presName="compNode" presStyleCnt="0"/>
      <dgm:spPr/>
    </dgm:pt>
    <dgm:pt modelId="{8EB573E8-0B8E-4003-BC88-AE9C4939ADFF}" type="pres">
      <dgm:prSet presAssocID="{B19BE5EA-3273-4803-9D61-636230C90028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8C2945D7-D314-4466-A4C0-64F4AFB2DE31}" type="pres">
      <dgm:prSet presAssocID="{B19BE5EA-3273-4803-9D61-636230C90028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 on Shelf"/>
        </a:ext>
      </dgm:extLst>
    </dgm:pt>
    <dgm:pt modelId="{A0196FA6-725F-4381-A2EC-8AB31169AEF7}" type="pres">
      <dgm:prSet presAssocID="{B19BE5EA-3273-4803-9D61-636230C90028}" presName="spaceRect" presStyleCnt="0"/>
      <dgm:spPr/>
    </dgm:pt>
    <dgm:pt modelId="{1ABA4299-8C39-4032-B60F-869BE38097C0}" type="pres">
      <dgm:prSet presAssocID="{B19BE5EA-3273-4803-9D61-636230C90028}" presName="textRect" presStyleLbl="revTx" presStyleIdx="3" presStyleCnt="5">
        <dgm:presLayoutVars>
          <dgm:chMax val="1"/>
          <dgm:chPref val="1"/>
        </dgm:presLayoutVars>
      </dgm:prSet>
      <dgm:spPr/>
    </dgm:pt>
    <dgm:pt modelId="{E5AD2192-EF08-4868-951A-E1932239FB97}" type="pres">
      <dgm:prSet presAssocID="{E8548E24-F979-43E8-B63D-678B6E042632}" presName="sibTrans" presStyleCnt="0"/>
      <dgm:spPr/>
    </dgm:pt>
    <dgm:pt modelId="{031102A6-2B87-4B65-96B2-189F836B4125}" type="pres">
      <dgm:prSet presAssocID="{E7B1E1FB-6416-4E55-986E-E4223E59243F}" presName="compNode" presStyleCnt="0"/>
      <dgm:spPr/>
    </dgm:pt>
    <dgm:pt modelId="{DEE0A6E0-9877-48AC-BC91-2B10B2465E9D}" type="pres">
      <dgm:prSet presAssocID="{E7B1E1FB-6416-4E55-986E-E4223E59243F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59EC99F8-F7D5-43CD-A711-E9CEE5B47BB7}" type="pres">
      <dgm:prSet presAssocID="{E7B1E1FB-6416-4E55-986E-E4223E59243F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2E912317-EE73-4648-8D77-D06EE03F3FE0}" type="pres">
      <dgm:prSet presAssocID="{E7B1E1FB-6416-4E55-986E-E4223E59243F}" presName="spaceRect" presStyleCnt="0"/>
      <dgm:spPr/>
    </dgm:pt>
    <dgm:pt modelId="{F4ACF819-19C0-4456-A971-26904DCA5252}" type="pres">
      <dgm:prSet presAssocID="{E7B1E1FB-6416-4E55-986E-E4223E59243F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A6D1BC15-687B-4E4D-A907-C923591359A6}" srcId="{E20FE971-2D9B-4562-BBCB-C665FAE01861}" destId="{5778BA3D-5CA8-4EBE-91DA-1336E238A426}" srcOrd="2" destOrd="0" parTransId="{A898098E-99F1-4DF5-901E-7266558DD040}" sibTransId="{B69EAE65-004B-47DA-8888-A54F8525485A}"/>
    <dgm:cxn modelId="{8523581B-A204-4638-ABE1-96DFB98462DF}" type="presOf" srcId="{E20FE971-2D9B-4562-BBCB-C665FAE01861}" destId="{49E71B7C-A31C-457B-8F82-9CD71359E3C6}" srcOrd="0" destOrd="0" presId="urn:microsoft.com/office/officeart/2018/5/layout/IconLeafLabelList"/>
    <dgm:cxn modelId="{B1190A2F-2B33-4D83-ADBB-5F99CF747EE3}" type="presOf" srcId="{6BAC695F-511D-4306-8C62-8D9DDBE5AA58}" destId="{BA7061DB-DCAE-4083-A831-57197D0BA24A}" srcOrd="0" destOrd="0" presId="urn:microsoft.com/office/officeart/2018/5/layout/IconLeafLabelList"/>
    <dgm:cxn modelId="{427E586E-2D14-40AE-A71F-34A09DA82E8A}" srcId="{E20FE971-2D9B-4562-BBCB-C665FAE01861}" destId="{334F999D-8636-4CEC-86D6-A0E1B3D13EFC}" srcOrd="0" destOrd="0" parTransId="{9F283CCC-E01B-4CC3-9F0D-E446413D43AF}" sibTransId="{B4FA895D-A79B-4FF9-A1A4-407C3355E39D}"/>
    <dgm:cxn modelId="{510A7252-B54F-479D-A125-2CD7459C25DA}" type="presOf" srcId="{B19BE5EA-3273-4803-9D61-636230C90028}" destId="{1ABA4299-8C39-4032-B60F-869BE38097C0}" srcOrd="0" destOrd="0" presId="urn:microsoft.com/office/officeart/2018/5/layout/IconLeafLabelList"/>
    <dgm:cxn modelId="{65C77973-0CCC-4A76-9919-D4A27FDD9183}" srcId="{E20FE971-2D9B-4562-BBCB-C665FAE01861}" destId="{6BAC695F-511D-4306-8C62-8D9DDBE5AA58}" srcOrd="1" destOrd="0" parTransId="{8A623185-4502-46EC-9D51-7D0A06D2C1CD}" sibTransId="{D44BD0E3-5DE1-4333-A70A-F1F5B64D926C}"/>
    <dgm:cxn modelId="{EAF11681-CC2D-412C-BFAC-E0A316CCBBB9}" srcId="{E20FE971-2D9B-4562-BBCB-C665FAE01861}" destId="{E7B1E1FB-6416-4E55-986E-E4223E59243F}" srcOrd="4" destOrd="0" parTransId="{8856E280-01CD-43EE-B4E7-099110B250A2}" sibTransId="{DF5EFA79-739A-4AF1-BC19-CA97E9E82A87}"/>
    <dgm:cxn modelId="{AACADDAC-1B55-43C4-B9D0-E3B5B04EF35F}" type="presOf" srcId="{5778BA3D-5CA8-4EBE-91DA-1336E238A426}" destId="{59C1056C-EA41-4988-948F-CE901735B625}" srcOrd="0" destOrd="0" presId="urn:microsoft.com/office/officeart/2018/5/layout/IconLeafLabelList"/>
    <dgm:cxn modelId="{E06ECCD9-04D3-4A83-B00F-8DABBF44790B}" type="presOf" srcId="{334F999D-8636-4CEC-86D6-A0E1B3D13EFC}" destId="{88E15D2B-5533-4097-9C15-A9FFA0CB6D82}" srcOrd="0" destOrd="0" presId="urn:microsoft.com/office/officeart/2018/5/layout/IconLeafLabelList"/>
    <dgm:cxn modelId="{FA5146DB-2BC7-4471-A3E7-3FEDC50E44B7}" srcId="{E20FE971-2D9B-4562-BBCB-C665FAE01861}" destId="{B19BE5EA-3273-4803-9D61-636230C90028}" srcOrd="3" destOrd="0" parTransId="{860C423B-B5F5-4B7A-9A20-4C948CFB16D3}" sibTransId="{E8548E24-F979-43E8-B63D-678B6E042632}"/>
    <dgm:cxn modelId="{5F6870E8-4584-45B4-BC48-0B4E8C435D4F}" type="presOf" srcId="{E7B1E1FB-6416-4E55-986E-E4223E59243F}" destId="{F4ACF819-19C0-4456-A971-26904DCA5252}" srcOrd="0" destOrd="0" presId="urn:microsoft.com/office/officeart/2018/5/layout/IconLeafLabelList"/>
    <dgm:cxn modelId="{514CC18A-A249-4F84-9C43-DBAD4952CFF7}" type="presParOf" srcId="{49E71B7C-A31C-457B-8F82-9CD71359E3C6}" destId="{751E4AA7-0535-46AF-90FF-A47DBC847CF3}" srcOrd="0" destOrd="0" presId="urn:microsoft.com/office/officeart/2018/5/layout/IconLeafLabelList"/>
    <dgm:cxn modelId="{DD55068C-0956-4D32-A601-540DFE0ABDD3}" type="presParOf" srcId="{751E4AA7-0535-46AF-90FF-A47DBC847CF3}" destId="{70C6B7F5-CFC9-4812-9426-D06CF222BD94}" srcOrd="0" destOrd="0" presId="urn:microsoft.com/office/officeart/2018/5/layout/IconLeafLabelList"/>
    <dgm:cxn modelId="{D7FF81A6-C76D-47E1-A5EC-595E4410072F}" type="presParOf" srcId="{751E4AA7-0535-46AF-90FF-A47DBC847CF3}" destId="{A28C91FF-2D53-4823-866B-EB96F3FDA031}" srcOrd="1" destOrd="0" presId="urn:microsoft.com/office/officeart/2018/5/layout/IconLeafLabelList"/>
    <dgm:cxn modelId="{924114F3-5FF4-42C4-8AF1-3803B37DCA80}" type="presParOf" srcId="{751E4AA7-0535-46AF-90FF-A47DBC847CF3}" destId="{310D14A8-931D-45B3-924A-86465E936BDB}" srcOrd="2" destOrd="0" presId="urn:microsoft.com/office/officeart/2018/5/layout/IconLeafLabelList"/>
    <dgm:cxn modelId="{65805493-F0A0-4479-B9FE-454DBB319682}" type="presParOf" srcId="{751E4AA7-0535-46AF-90FF-A47DBC847CF3}" destId="{88E15D2B-5533-4097-9C15-A9FFA0CB6D82}" srcOrd="3" destOrd="0" presId="urn:microsoft.com/office/officeart/2018/5/layout/IconLeafLabelList"/>
    <dgm:cxn modelId="{401F89CB-7E5A-43B3-AF07-833F88DDB766}" type="presParOf" srcId="{49E71B7C-A31C-457B-8F82-9CD71359E3C6}" destId="{2058E9D6-35A3-4429-ABD5-DFD6F0F4912F}" srcOrd="1" destOrd="0" presId="urn:microsoft.com/office/officeart/2018/5/layout/IconLeafLabelList"/>
    <dgm:cxn modelId="{9E344761-236A-46C7-BF6C-E4882EF42295}" type="presParOf" srcId="{49E71B7C-A31C-457B-8F82-9CD71359E3C6}" destId="{194C4392-320A-4A84-96DE-1C1A4A8C6D3A}" srcOrd="2" destOrd="0" presId="urn:microsoft.com/office/officeart/2018/5/layout/IconLeafLabelList"/>
    <dgm:cxn modelId="{89527D70-0A67-4C3D-97BA-27B1E3311D9C}" type="presParOf" srcId="{194C4392-320A-4A84-96DE-1C1A4A8C6D3A}" destId="{1B19EEEB-85BF-41A0-93CE-B8BC897D0B93}" srcOrd="0" destOrd="0" presId="urn:microsoft.com/office/officeart/2018/5/layout/IconLeafLabelList"/>
    <dgm:cxn modelId="{D0850D32-83CC-4D7D-BB5C-62BCD81D6C35}" type="presParOf" srcId="{194C4392-320A-4A84-96DE-1C1A4A8C6D3A}" destId="{035CE31B-0C0B-4502-A771-BDF66C558585}" srcOrd="1" destOrd="0" presId="urn:microsoft.com/office/officeart/2018/5/layout/IconLeafLabelList"/>
    <dgm:cxn modelId="{572223EF-37B8-46B3-8C21-2D5CE6A28AEF}" type="presParOf" srcId="{194C4392-320A-4A84-96DE-1C1A4A8C6D3A}" destId="{2DB22829-701F-41F0-A0E3-F3C10200FAA3}" srcOrd="2" destOrd="0" presId="urn:microsoft.com/office/officeart/2018/5/layout/IconLeafLabelList"/>
    <dgm:cxn modelId="{ADF72A5B-CCFC-4762-A24A-B64959C310BD}" type="presParOf" srcId="{194C4392-320A-4A84-96DE-1C1A4A8C6D3A}" destId="{BA7061DB-DCAE-4083-A831-57197D0BA24A}" srcOrd="3" destOrd="0" presId="urn:microsoft.com/office/officeart/2018/5/layout/IconLeafLabelList"/>
    <dgm:cxn modelId="{CAC8FB31-544A-49C5-971A-DDF6EE600C3E}" type="presParOf" srcId="{49E71B7C-A31C-457B-8F82-9CD71359E3C6}" destId="{3E60C134-663E-4EE8-A5B0-2E863005611D}" srcOrd="3" destOrd="0" presId="urn:microsoft.com/office/officeart/2018/5/layout/IconLeafLabelList"/>
    <dgm:cxn modelId="{F4E8F5B9-39B2-4ECF-A6D0-17D1A5F26C98}" type="presParOf" srcId="{49E71B7C-A31C-457B-8F82-9CD71359E3C6}" destId="{802EA9ED-1466-4176-99AE-2E281546E237}" srcOrd="4" destOrd="0" presId="urn:microsoft.com/office/officeart/2018/5/layout/IconLeafLabelList"/>
    <dgm:cxn modelId="{F9F7F540-FC89-4A5F-B86C-61A6CFAAB767}" type="presParOf" srcId="{802EA9ED-1466-4176-99AE-2E281546E237}" destId="{6214133E-0CB6-4B7C-89DC-DA25B35712B6}" srcOrd="0" destOrd="0" presId="urn:microsoft.com/office/officeart/2018/5/layout/IconLeafLabelList"/>
    <dgm:cxn modelId="{4B1E7EAF-5DF8-43DD-A956-D9460D6971AD}" type="presParOf" srcId="{802EA9ED-1466-4176-99AE-2E281546E237}" destId="{38EB9D38-E990-4E2E-9F75-541923460D1B}" srcOrd="1" destOrd="0" presId="urn:microsoft.com/office/officeart/2018/5/layout/IconLeafLabelList"/>
    <dgm:cxn modelId="{853F29CF-1CCA-4BE4-A98E-26D83748E55B}" type="presParOf" srcId="{802EA9ED-1466-4176-99AE-2E281546E237}" destId="{DFAA806C-CDE3-487C-B32C-39C37E33B689}" srcOrd="2" destOrd="0" presId="urn:microsoft.com/office/officeart/2018/5/layout/IconLeafLabelList"/>
    <dgm:cxn modelId="{D26173F9-FDBB-4B56-BBA2-507D3D116C45}" type="presParOf" srcId="{802EA9ED-1466-4176-99AE-2E281546E237}" destId="{59C1056C-EA41-4988-948F-CE901735B625}" srcOrd="3" destOrd="0" presId="urn:microsoft.com/office/officeart/2018/5/layout/IconLeafLabelList"/>
    <dgm:cxn modelId="{6C0D9E17-3B07-4CAD-A9B7-4CF3AE044EA0}" type="presParOf" srcId="{49E71B7C-A31C-457B-8F82-9CD71359E3C6}" destId="{D8BF09C8-62AF-4499-9461-CE1B157A3E99}" srcOrd="5" destOrd="0" presId="urn:microsoft.com/office/officeart/2018/5/layout/IconLeafLabelList"/>
    <dgm:cxn modelId="{9DF1AE52-E7F2-497D-8269-0D56B1A276F4}" type="presParOf" srcId="{49E71B7C-A31C-457B-8F82-9CD71359E3C6}" destId="{FBF92B77-9275-4694-B625-C0B749EC751A}" srcOrd="6" destOrd="0" presId="urn:microsoft.com/office/officeart/2018/5/layout/IconLeafLabelList"/>
    <dgm:cxn modelId="{830E9845-A3E6-4F15-97C2-9FB2A6F1F944}" type="presParOf" srcId="{FBF92B77-9275-4694-B625-C0B749EC751A}" destId="{8EB573E8-0B8E-4003-BC88-AE9C4939ADFF}" srcOrd="0" destOrd="0" presId="urn:microsoft.com/office/officeart/2018/5/layout/IconLeafLabelList"/>
    <dgm:cxn modelId="{9DB479B7-88DD-4741-98E1-FA1A6CEEDA5D}" type="presParOf" srcId="{FBF92B77-9275-4694-B625-C0B749EC751A}" destId="{8C2945D7-D314-4466-A4C0-64F4AFB2DE31}" srcOrd="1" destOrd="0" presId="urn:microsoft.com/office/officeart/2018/5/layout/IconLeafLabelList"/>
    <dgm:cxn modelId="{AA6A0F66-F4C8-4837-847A-E6F045A4C606}" type="presParOf" srcId="{FBF92B77-9275-4694-B625-C0B749EC751A}" destId="{A0196FA6-725F-4381-A2EC-8AB31169AEF7}" srcOrd="2" destOrd="0" presId="urn:microsoft.com/office/officeart/2018/5/layout/IconLeafLabelList"/>
    <dgm:cxn modelId="{C9937DDF-2016-4432-ADC6-24AB38C90929}" type="presParOf" srcId="{FBF92B77-9275-4694-B625-C0B749EC751A}" destId="{1ABA4299-8C39-4032-B60F-869BE38097C0}" srcOrd="3" destOrd="0" presId="urn:microsoft.com/office/officeart/2018/5/layout/IconLeafLabelList"/>
    <dgm:cxn modelId="{F931EAD0-3AFA-449A-8900-9CF005C2EB72}" type="presParOf" srcId="{49E71B7C-A31C-457B-8F82-9CD71359E3C6}" destId="{E5AD2192-EF08-4868-951A-E1932239FB97}" srcOrd="7" destOrd="0" presId="urn:microsoft.com/office/officeart/2018/5/layout/IconLeafLabelList"/>
    <dgm:cxn modelId="{979366AC-76E0-4438-A77E-C30A15E82361}" type="presParOf" srcId="{49E71B7C-A31C-457B-8F82-9CD71359E3C6}" destId="{031102A6-2B87-4B65-96B2-189F836B4125}" srcOrd="8" destOrd="0" presId="urn:microsoft.com/office/officeart/2018/5/layout/IconLeafLabelList"/>
    <dgm:cxn modelId="{0D3431C2-89CB-48BF-84CF-1F0B36A4D8F1}" type="presParOf" srcId="{031102A6-2B87-4B65-96B2-189F836B4125}" destId="{DEE0A6E0-9877-48AC-BC91-2B10B2465E9D}" srcOrd="0" destOrd="0" presId="urn:microsoft.com/office/officeart/2018/5/layout/IconLeafLabelList"/>
    <dgm:cxn modelId="{55959D6A-B807-47D2-8778-1828789BDA41}" type="presParOf" srcId="{031102A6-2B87-4B65-96B2-189F836B4125}" destId="{59EC99F8-F7D5-43CD-A711-E9CEE5B47BB7}" srcOrd="1" destOrd="0" presId="urn:microsoft.com/office/officeart/2018/5/layout/IconLeafLabelList"/>
    <dgm:cxn modelId="{F79CEDA2-CA30-43B0-991E-30413786A406}" type="presParOf" srcId="{031102A6-2B87-4B65-96B2-189F836B4125}" destId="{2E912317-EE73-4648-8D77-D06EE03F3FE0}" srcOrd="2" destOrd="0" presId="urn:microsoft.com/office/officeart/2018/5/layout/IconLeafLabelList"/>
    <dgm:cxn modelId="{AA688AE8-57BF-4892-8DB9-9ABB80BDB051}" type="presParOf" srcId="{031102A6-2B87-4B65-96B2-189F836B4125}" destId="{F4ACF819-19C0-4456-A971-26904DCA5252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6B7F5-CFC9-4812-9426-D06CF222BD94}">
      <dsp:nvSpPr>
        <dsp:cNvPr id="0" name=""/>
        <dsp:cNvSpPr/>
      </dsp:nvSpPr>
      <dsp:spPr>
        <a:xfrm>
          <a:off x="582451" y="389333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8C91FF-2D53-4823-866B-EB96F3FDA031}">
      <dsp:nvSpPr>
        <dsp:cNvPr id="0" name=""/>
        <dsp:cNvSpPr/>
      </dsp:nvSpPr>
      <dsp:spPr>
        <a:xfrm>
          <a:off x="816451" y="623333"/>
          <a:ext cx="630000" cy="63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E15D2B-5533-4097-9C15-A9FFA0CB6D82}">
      <dsp:nvSpPr>
        <dsp:cNvPr id="0" name=""/>
        <dsp:cNvSpPr/>
      </dsp:nvSpPr>
      <dsp:spPr>
        <a:xfrm>
          <a:off x="231451" y="1829333"/>
          <a:ext cx="1800000" cy="1427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✅ </a:t>
          </a:r>
          <a:r>
            <a:rPr lang="en-US" sz="1100" b="1" kern="1200"/>
            <a:t>Diverse Categories</a:t>
          </a:r>
          <a:r>
            <a:rPr lang="ar-EG" sz="1100" b="1" kern="1200"/>
            <a:t>:</a:t>
          </a:r>
          <a:r>
            <a:rPr lang="en-US" sz="1100" kern="1200"/>
            <a:t> – Literature, Philosophy, Art, Novels, History, and more!</a:t>
          </a:r>
        </a:p>
      </dsp:txBody>
      <dsp:txXfrm>
        <a:off x="231451" y="1829333"/>
        <a:ext cx="1800000" cy="1427343"/>
      </dsp:txXfrm>
    </dsp:sp>
    <dsp:sp modelId="{1B19EEEB-85BF-41A0-93CE-B8BC897D0B93}">
      <dsp:nvSpPr>
        <dsp:cNvPr id="0" name=""/>
        <dsp:cNvSpPr/>
      </dsp:nvSpPr>
      <dsp:spPr>
        <a:xfrm>
          <a:off x="2697451" y="389333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5CE31B-0C0B-4502-A771-BDF66C558585}">
      <dsp:nvSpPr>
        <dsp:cNvPr id="0" name=""/>
        <dsp:cNvSpPr/>
      </dsp:nvSpPr>
      <dsp:spPr>
        <a:xfrm>
          <a:off x="2931451" y="623333"/>
          <a:ext cx="630000" cy="63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7061DB-DCAE-4083-A831-57197D0BA24A}">
      <dsp:nvSpPr>
        <dsp:cNvPr id="0" name=""/>
        <dsp:cNvSpPr/>
      </dsp:nvSpPr>
      <dsp:spPr>
        <a:xfrm>
          <a:off x="2346451" y="1829333"/>
          <a:ext cx="1800000" cy="1427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✅ </a:t>
          </a:r>
          <a:r>
            <a:rPr lang="en-US" sz="1100" b="1" kern="1200"/>
            <a:t>User-Friendly Experience</a:t>
          </a:r>
          <a:r>
            <a:rPr lang="ar-EG" sz="1100" kern="1200"/>
            <a:t>:</a:t>
          </a:r>
          <a:r>
            <a:rPr lang="en-US" sz="1100" kern="1200"/>
            <a:t> – Easily search and explore books of interest. </a:t>
          </a:r>
        </a:p>
      </dsp:txBody>
      <dsp:txXfrm>
        <a:off x="2346451" y="1829333"/>
        <a:ext cx="1800000" cy="1427343"/>
      </dsp:txXfrm>
    </dsp:sp>
    <dsp:sp modelId="{6214133E-0CB6-4B7C-89DC-DA25B35712B6}">
      <dsp:nvSpPr>
        <dsp:cNvPr id="0" name=""/>
        <dsp:cNvSpPr/>
      </dsp:nvSpPr>
      <dsp:spPr>
        <a:xfrm>
          <a:off x="4812451" y="389333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EB9D38-E990-4E2E-9F75-541923460D1B}">
      <dsp:nvSpPr>
        <dsp:cNvPr id="0" name=""/>
        <dsp:cNvSpPr/>
      </dsp:nvSpPr>
      <dsp:spPr>
        <a:xfrm>
          <a:off x="5046451" y="623333"/>
          <a:ext cx="630000" cy="63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C1056C-EA41-4988-948F-CE901735B625}">
      <dsp:nvSpPr>
        <dsp:cNvPr id="0" name=""/>
        <dsp:cNvSpPr/>
      </dsp:nvSpPr>
      <dsp:spPr>
        <a:xfrm>
          <a:off x="4461451" y="1829333"/>
          <a:ext cx="1800000" cy="1427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✅ </a:t>
          </a:r>
          <a:r>
            <a:rPr lang="en-US" sz="1100" b="1" kern="1200"/>
            <a:t>Smart Analytics</a:t>
          </a:r>
          <a:r>
            <a:rPr lang="ar-EG" sz="1100" b="1" kern="1200"/>
            <a:t>:</a:t>
          </a:r>
          <a:r>
            <a:rPr lang="en-US" sz="1100" b="1" kern="1200"/>
            <a:t> </a:t>
          </a:r>
          <a:r>
            <a:rPr lang="en-US" sz="1100" kern="1200"/>
            <a:t>– Track user interests and identify the most popular sections.</a:t>
          </a:r>
        </a:p>
      </dsp:txBody>
      <dsp:txXfrm>
        <a:off x="4461451" y="1829333"/>
        <a:ext cx="1800000" cy="1427343"/>
      </dsp:txXfrm>
    </dsp:sp>
    <dsp:sp modelId="{8EB573E8-0B8E-4003-BC88-AE9C4939ADFF}">
      <dsp:nvSpPr>
        <dsp:cNvPr id="0" name=""/>
        <dsp:cNvSpPr/>
      </dsp:nvSpPr>
      <dsp:spPr>
        <a:xfrm>
          <a:off x="6927451" y="389333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2945D7-D314-4466-A4C0-64F4AFB2DE31}">
      <dsp:nvSpPr>
        <dsp:cNvPr id="0" name=""/>
        <dsp:cNvSpPr/>
      </dsp:nvSpPr>
      <dsp:spPr>
        <a:xfrm>
          <a:off x="7161451" y="623333"/>
          <a:ext cx="630000" cy="63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BA4299-8C39-4032-B60F-869BE38097C0}">
      <dsp:nvSpPr>
        <dsp:cNvPr id="0" name=""/>
        <dsp:cNvSpPr/>
      </dsp:nvSpPr>
      <dsp:spPr>
        <a:xfrm>
          <a:off x="6576451" y="1829333"/>
          <a:ext cx="1800000" cy="1427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✅ </a:t>
          </a:r>
          <a:r>
            <a:rPr lang="en-US" sz="1100" b="1" kern="1200"/>
            <a:t>Book Borrowing System</a:t>
          </a:r>
          <a:r>
            <a:rPr lang="ar-EG" sz="1100" b="1" kern="1200"/>
            <a:t>:</a:t>
          </a:r>
          <a:r>
            <a:rPr lang="en-US" sz="1100" kern="1200"/>
            <a:t> – Monitor book loans and track return deadlines.  ✅ </a:t>
          </a:r>
          <a:r>
            <a:rPr lang="en-US" sz="1100" b="1" kern="1200"/>
            <a:t>Data-Driven Insights</a:t>
          </a:r>
          <a:r>
            <a:rPr lang="ar-EG" sz="1100" b="1" kern="1200"/>
            <a:t>:</a:t>
          </a:r>
          <a:r>
            <a:rPr lang="en-US" sz="1100" kern="1200"/>
            <a:t> – Helps library owners optimize content based on reader behavior.</a:t>
          </a:r>
        </a:p>
      </dsp:txBody>
      <dsp:txXfrm>
        <a:off x="6576451" y="1829333"/>
        <a:ext cx="1800000" cy="1427343"/>
      </dsp:txXfrm>
    </dsp:sp>
    <dsp:sp modelId="{DEE0A6E0-9877-48AC-BC91-2B10B2465E9D}">
      <dsp:nvSpPr>
        <dsp:cNvPr id="0" name=""/>
        <dsp:cNvSpPr/>
      </dsp:nvSpPr>
      <dsp:spPr>
        <a:xfrm>
          <a:off x="9042451" y="389333"/>
          <a:ext cx="1098000" cy="1098000"/>
        </a:xfrm>
        <a:prstGeom prst="round2DiagRect">
          <a:avLst>
            <a:gd name="adj1" fmla="val 29727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EC99F8-F7D5-43CD-A711-E9CEE5B47BB7}">
      <dsp:nvSpPr>
        <dsp:cNvPr id="0" name=""/>
        <dsp:cNvSpPr/>
      </dsp:nvSpPr>
      <dsp:spPr>
        <a:xfrm>
          <a:off x="9276450" y="623333"/>
          <a:ext cx="630000" cy="63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ACF819-19C0-4456-A971-26904DCA5252}">
      <dsp:nvSpPr>
        <dsp:cNvPr id="0" name=""/>
        <dsp:cNvSpPr/>
      </dsp:nvSpPr>
      <dsp:spPr>
        <a:xfrm>
          <a:off x="8691451" y="1829333"/>
          <a:ext cx="1800000" cy="14273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This platform is more than just a library – it's a </a:t>
          </a:r>
          <a:r>
            <a:rPr lang="en-US" sz="1100" b="1" kern="1200"/>
            <a:t>smart gateway to knowledge</a:t>
          </a:r>
          <a:r>
            <a:rPr lang="en-US" sz="1100" kern="1200"/>
            <a:t>, offering a seamless and personalized reading experience. </a:t>
          </a:r>
        </a:p>
      </dsp:txBody>
      <dsp:txXfrm>
        <a:off x="8691451" y="1829333"/>
        <a:ext cx="1800000" cy="14273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33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582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39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528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16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195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590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538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71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27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0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1/28/2025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00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8789E63-C78D-4210-8A38-DD6FB3B6B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Floating Numbers And Letters On Top Of A Book">
            <a:extLst>
              <a:ext uri="{FF2B5EF4-FFF2-40B4-BE49-F238E27FC236}">
                <a16:creationId xmlns:a16="http://schemas.microsoft.com/office/drawing/2014/main" id="{D231C4F2-B221-4D30-B061-C8183A56D2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42F4AEA-2C7B-49E4-B7B3-0B05A5CA4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26"/>
            <a:ext cx="12202967" cy="1864674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F9013C-5DCC-415A-9001-C17B42706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0967" y="3376709"/>
            <a:ext cx="12202967" cy="3481291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5528A0-1F2E-8D16-DF83-E6E354FCD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0994" y="3123158"/>
            <a:ext cx="8384620" cy="215461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Online Library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D430393-70B0-4A40-940D-5D7EFE0DD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227" y="5862131"/>
            <a:ext cx="12157773" cy="494218"/>
            <a:chOff x="18956" y="5952517"/>
            <a:chExt cx="12157773" cy="494218"/>
          </a:xfrm>
          <a:solidFill>
            <a:schemeClr val="bg1"/>
          </a:solidFill>
        </p:grpSpPr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D90209A-5CFD-4F90-8E5B-28D54984A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65E50E83-ADBD-4E51-A094-FAD594DB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8BCACB1B-014B-4FE9-B215-8AE626612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EC190809-79CD-40D9-9D8F-C2FDC6263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EA130A5C-2950-44AB-BD3E-1DB57ECF8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625C7568-E9DA-4974-8307-4C48C1961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DC82B9B2-2064-40A8-A0A4-31BD7BEF0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390D914B-AB33-45A2-9E39-416690E3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A1723D8D-10A7-49D2-9366-4B27A3EFA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70AE662C-BDEA-4BAD-B8A9-73906A352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70671DDD-6144-4F04-BC20-FA21078B8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" name="Freeform 30">
              <a:extLst>
                <a:ext uri="{FF2B5EF4-FFF2-40B4-BE49-F238E27FC236}">
                  <a16:creationId xmlns:a16="http://schemas.microsoft.com/office/drawing/2014/main" id="{EC57A0C4-1B80-48F2-918D-1A98C7B14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43">
              <a:extLst>
                <a:ext uri="{FF2B5EF4-FFF2-40B4-BE49-F238E27FC236}">
                  <a16:creationId xmlns:a16="http://schemas.microsoft.com/office/drawing/2014/main" id="{072225DA-4086-4509-9400-16468087E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51">
              <a:extLst>
                <a:ext uri="{FF2B5EF4-FFF2-40B4-BE49-F238E27FC236}">
                  <a16:creationId xmlns:a16="http://schemas.microsoft.com/office/drawing/2014/main" id="{EF451F38-C474-4AD5-8AF8-FC9B622BF0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" name="Freeform 52">
              <a:extLst>
                <a:ext uri="{FF2B5EF4-FFF2-40B4-BE49-F238E27FC236}">
                  <a16:creationId xmlns:a16="http://schemas.microsoft.com/office/drawing/2014/main" id="{4DFAFDE4-F5CF-4AFF-B88F-570991C81D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" name="Freeform 53">
              <a:extLst>
                <a:ext uri="{FF2B5EF4-FFF2-40B4-BE49-F238E27FC236}">
                  <a16:creationId xmlns:a16="http://schemas.microsoft.com/office/drawing/2014/main" id="{C2F83721-03B4-4267-B99C-D40E0F548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" name="Freeform 54">
              <a:extLst>
                <a:ext uri="{FF2B5EF4-FFF2-40B4-BE49-F238E27FC236}">
                  <a16:creationId xmlns:a16="http://schemas.microsoft.com/office/drawing/2014/main" id="{0C332C9C-38D1-455E-9C73-7AAFD299D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" name="Freeform 55">
              <a:extLst>
                <a:ext uri="{FF2B5EF4-FFF2-40B4-BE49-F238E27FC236}">
                  <a16:creationId xmlns:a16="http://schemas.microsoft.com/office/drawing/2014/main" id="{FA29CDFA-C11C-4994-9386-5B8B2B73C9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" name="Freeform 56">
              <a:extLst>
                <a:ext uri="{FF2B5EF4-FFF2-40B4-BE49-F238E27FC236}">
                  <a16:creationId xmlns:a16="http://schemas.microsoft.com/office/drawing/2014/main" id="{ED72C6A8-B4D7-44CA-848F-F50CD2E12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" name="Freeform 57">
              <a:extLst>
                <a:ext uri="{FF2B5EF4-FFF2-40B4-BE49-F238E27FC236}">
                  <a16:creationId xmlns:a16="http://schemas.microsoft.com/office/drawing/2014/main" id="{B4C9A9CF-C1B1-4599-B4BE-3C63DB5DA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" name="Freeform 59">
              <a:extLst>
                <a:ext uri="{FF2B5EF4-FFF2-40B4-BE49-F238E27FC236}">
                  <a16:creationId xmlns:a16="http://schemas.microsoft.com/office/drawing/2014/main" id="{77113B5A-B9B4-476E-B0B6-D73731ED60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" name="Freeform 60">
              <a:extLst>
                <a:ext uri="{FF2B5EF4-FFF2-40B4-BE49-F238E27FC236}">
                  <a16:creationId xmlns:a16="http://schemas.microsoft.com/office/drawing/2014/main" id="{833B6EE1-2897-4962-94C2-F1781AB6EB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8" name="Freeform 61">
              <a:extLst>
                <a:ext uri="{FF2B5EF4-FFF2-40B4-BE49-F238E27FC236}">
                  <a16:creationId xmlns:a16="http://schemas.microsoft.com/office/drawing/2014/main" id="{0D3A5BF2-5BE3-4C50-87D8-5DE0E3F994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3259660D-36CA-4CE8-BAE4-51D792E26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67FF08CC-4956-463F-939A-D5F4857B2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1B73A5A1-715E-4EE1-979C-F93885A235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49C62DE2-1C4F-462D-BD09-3A842D3F8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3D264F0D-5876-4656-9C7A-B48D5502D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89FDA137-3FB4-4D7E-8A49-EEECBD61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04E7D2AE-28C9-4628-BD85-BA27E9FCF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4F783DEE-F57C-4B9E-8872-4C87DA312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71A6454B-C206-4791-9D92-F9F445FF6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38BBAFCC-5E55-4F4A-A4C0-DF6FC110F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26E8C77F-76FF-43A4-A97E-41AC000FC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" name="Freeform 21">
              <a:extLst>
                <a:ext uri="{FF2B5EF4-FFF2-40B4-BE49-F238E27FC236}">
                  <a16:creationId xmlns:a16="http://schemas.microsoft.com/office/drawing/2014/main" id="{A4111B1A-A15B-45B3-8046-241B9DD94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1" name="Freeform 25">
              <a:extLst>
                <a:ext uri="{FF2B5EF4-FFF2-40B4-BE49-F238E27FC236}">
                  <a16:creationId xmlns:a16="http://schemas.microsoft.com/office/drawing/2014/main" id="{5B685BB7-18D3-4F0D-9F12-6D3B55DFA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517A53D4-7147-4221-A61E-9B200C6F1B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3" name="Freeform 31">
              <a:extLst>
                <a:ext uri="{FF2B5EF4-FFF2-40B4-BE49-F238E27FC236}">
                  <a16:creationId xmlns:a16="http://schemas.microsoft.com/office/drawing/2014/main" id="{6708A9B0-01F3-4456-A437-3AECD5241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4" name="Freeform 32">
              <a:extLst>
                <a:ext uri="{FF2B5EF4-FFF2-40B4-BE49-F238E27FC236}">
                  <a16:creationId xmlns:a16="http://schemas.microsoft.com/office/drawing/2014/main" id="{6E2F05F1-165B-48E2-8785-FE3E8BDDA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5" name="Freeform 33">
              <a:extLst>
                <a:ext uri="{FF2B5EF4-FFF2-40B4-BE49-F238E27FC236}">
                  <a16:creationId xmlns:a16="http://schemas.microsoft.com/office/drawing/2014/main" id="{4621CA6A-8B5F-4117-AE61-60868FFEB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6" name="Freeform 34">
              <a:extLst>
                <a:ext uri="{FF2B5EF4-FFF2-40B4-BE49-F238E27FC236}">
                  <a16:creationId xmlns:a16="http://schemas.microsoft.com/office/drawing/2014/main" id="{4406685F-A8E5-4D0E-8AD0-FC9818A07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7" name="Freeform 35">
              <a:extLst>
                <a:ext uri="{FF2B5EF4-FFF2-40B4-BE49-F238E27FC236}">
                  <a16:creationId xmlns:a16="http://schemas.microsoft.com/office/drawing/2014/main" id="{9702B276-8326-4B9C-9A9E-0001F5831C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958AAED4-6FF2-47DE-8F92-BBDA774065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9" name="Freeform 37">
              <a:extLst>
                <a:ext uri="{FF2B5EF4-FFF2-40B4-BE49-F238E27FC236}">
                  <a16:creationId xmlns:a16="http://schemas.microsoft.com/office/drawing/2014/main" id="{AE0AC6C8-4875-4112-8AEC-C2E467528D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0" name="Freeform 38">
              <a:extLst>
                <a:ext uri="{FF2B5EF4-FFF2-40B4-BE49-F238E27FC236}">
                  <a16:creationId xmlns:a16="http://schemas.microsoft.com/office/drawing/2014/main" id="{04CE0DFE-0A0D-4326-A9ED-C0B035EA3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1" name="Freeform 39">
              <a:extLst>
                <a:ext uri="{FF2B5EF4-FFF2-40B4-BE49-F238E27FC236}">
                  <a16:creationId xmlns:a16="http://schemas.microsoft.com/office/drawing/2014/main" id="{3CF6D096-9D3D-4DA1-8A45-CC349B950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2" name="Freeform 40">
              <a:extLst>
                <a:ext uri="{FF2B5EF4-FFF2-40B4-BE49-F238E27FC236}">
                  <a16:creationId xmlns:a16="http://schemas.microsoft.com/office/drawing/2014/main" id="{239D883A-B0EE-4B4D-AA30-4A36ACBBD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3" name="Freeform 41">
              <a:extLst>
                <a:ext uri="{FF2B5EF4-FFF2-40B4-BE49-F238E27FC236}">
                  <a16:creationId xmlns:a16="http://schemas.microsoft.com/office/drawing/2014/main" id="{DB7A84ED-1192-4906-9F5E-A8603CAC1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4" name="Freeform 42">
              <a:extLst>
                <a:ext uri="{FF2B5EF4-FFF2-40B4-BE49-F238E27FC236}">
                  <a16:creationId xmlns:a16="http://schemas.microsoft.com/office/drawing/2014/main" id="{AE1B6E33-05BC-4999-AEE4-0D89361251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" name="Freeform 44">
              <a:extLst>
                <a:ext uri="{FF2B5EF4-FFF2-40B4-BE49-F238E27FC236}">
                  <a16:creationId xmlns:a16="http://schemas.microsoft.com/office/drawing/2014/main" id="{F2FC0B5E-7BBC-424D-AC84-EF49AB6E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" name="Freeform 45">
              <a:extLst>
                <a:ext uri="{FF2B5EF4-FFF2-40B4-BE49-F238E27FC236}">
                  <a16:creationId xmlns:a16="http://schemas.microsoft.com/office/drawing/2014/main" id="{E1DEA5DC-D3BC-4037-A559-DD05A1ACB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" name="Freeform 46">
              <a:extLst>
                <a:ext uri="{FF2B5EF4-FFF2-40B4-BE49-F238E27FC236}">
                  <a16:creationId xmlns:a16="http://schemas.microsoft.com/office/drawing/2014/main" id="{DC3B3412-1ACE-4634-9CDF-E58C767D6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" name="Freeform 47">
              <a:extLst>
                <a:ext uri="{FF2B5EF4-FFF2-40B4-BE49-F238E27FC236}">
                  <a16:creationId xmlns:a16="http://schemas.microsoft.com/office/drawing/2014/main" id="{E145456D-0E88-4DBB-B217-1AF59C8FDB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" name="Freeform 48">
              <a:extLst>
                <a:ext uri="{FF2B5EF4-FFF2-40B4-BE49-F238E27FC236}">
                  <a16:creationId xmlns:a16="http://schemas.microsoft.com/office/drawing/2014/main" id="{0DDEBE02-4D5D-4AB6-A767-A49858AC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" name="Freeform 49">
              <a:extLst>
                <a:ext uri="{FF2B5EF4-FFF2-40B4-BE49-F238E27FC236}">
                  <a16:creationId xmlns:a16="http://schemas.microsoft.com/office/drawing/2014/main" id="{DE504D70-7624-417D-B723-F099763C99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" name="Freeform 8">
              <a:extLst>
                <a:ext uri="{FF2B5EF4-FFF2-40B4-BE49-F238E27FC236}">
                  <a16:creationId xmlns:a16="http://schemas.microsoft.com/office/drawing/2014/main" id="{05FE662B-F326-4B71-A99C-42ACF4F7C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" name="Freeform 106">
              <a:extLst>
                <a:ext uri="{FF2B5EF4-FFF2-40B4-BE49-F238E27FC236}">
                  <a16:creationId xmlns:a16="http://schemas.microsoft.com/office/drawing/2014/main" id="{36D641DB-9EC0-4D8E-A150-26FBC82E3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" name="Freeform 19">
              <a:extLst>
                <a:ext uri="{FF2B5EF4-FFF2-40B4-BE49-F238E27FC236}">
                  <a16:creationId xmlns:a16="http://schemas.microsoft.com/office/drawing/2014/main" id="{5339FF0C-6FD5-4F5F-9515-820F2A179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" name="Freeform 20">
              <a:extLst>
                <a:ext uri="{FF2B5EF4-FFF2-40B4-BE49-F238E27FC236}">
                  <a16:creationId xmlns:a16="http://schemas.microsoft.com/office/drawing/2014/main" id="{6F8E3F7B-1FED-43BF-9A36-BCFA0CD3C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26">
              <a:extLst>
                <a:ext uri="{FF2B5EF4-FFF2-40B4-BE49-F238E27FC236}">
                  <a16:creationId xmlns:a16="http://schemas.microsoft.com/office/drawing/2014/main" id="{C0E6DC36-D383-407E-AE82-12FE95F2E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27">
              <a:extLst>
                <a:ext uri="{FF2B5EF4-FFF2-40B4-BE49-F238E27FC236}">
                  <a16:creationId xmlns:a16="http://schemas.microsoft.com/office/drawing/2014/main" id="{41C3278A-2E6D-4D9B-AEF5-A807B9615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28">
              <a:extLst>
                <a:ext uri="{FF2B5EF4-FFF2-40B4-BE49-F238E27FC236}">
                  <a16:creationId xmlns:a16="http://schemas.microsoft.com/office/drawing/2014/main" id="{89244A01-F277-4F26-AE5A-BF3D316CF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55">
              <a:extLst>
                <a:ext uri="{FF2B5EF4-FFF2-40B4-BE49-F238E27FC236}">
                  <a16:creationId xmlns:a16="http://schemas.microsoft.com/office/drawing/2014/main" id="{EFEC8EA5-33BA-4ADA-B192-C43F18940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56">
              <a:extLst>
                <a:ext uri="{FF2B5EF4-FFF2-40B4-BE49-F238E27FC236}">
                  <a16:creationId xmlns:a16="http://schemas.microsoft.com/office/drawing/2014/main" id="{A18F9FED-8DBB-4969-9155-DE12E3A0F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57">
              <a:extLst>
                <a:ext uri="{FF2B5EF4-FFF2-40B4-BE49-F238E27FC236}">
                  <a16:creationId xmlns:a16="http://schemas.microsoft.com/office/drawing/2014/main" id="{B0F7B322-17D5-4AF6-92BD-A8C0C93C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60">
              <a:extLst>
                <a:ext uri="{FF2B5EF4-FFF2-40B4-BE49-F238E27FC236}">
                  <a16:creationId xmlns:a16="http://schemas.microsoft.com/office/drawing/2014/main" id="{24A74BB0-60D6-47F6-815D-57643F78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61">
              <a:extLst>
                <a:ext uri="{FF2B5EF4-FFF2-40B4-BE49-F238E27FC236}">
                  <a16:creationId xmlns:a16="http://schemas.microsoft.com/office/drawing/2014/main" id="{59BD4E9F-5AF3-410E-BA81-C8FB089AC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5">
              <a:extLst>
                <a:ext uri="{FF2B5EF4-FFF2-40B4-BE49-F238E27FC236}">
                  <a16:creationId xmlns:a16="http://schemas.microsoft.com/office/drawing/2014/main" id="{D6D1AB9D-4B83-4357-A851-B2E6CFB00F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241EADB7-1BFC-407F-8727-81FA304F7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8FD69479-49EA-46A5-A298-704A3CFA9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B975E6CF-D2C2-46EB-9D80-C3DD147CB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EEE5D8A-1084-42CE-B548-B088B1D249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FCC93296-A3BA-42D9-A378-A354C5DD8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07543912-6DCB-4819-A66F-42EE4F0D8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7F866A45-A354-416F-B219-A48DB37C1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F4094602-4409-4CE1-836C-E17D789C0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16">
              <a:extLst>
                <a:ext uri="{FF2B5EF4-FFF2-40B4-BE49-F238E27FC236}">
                  <a16:creationId xmlns:a16="http://schemas.microsoft.com/office/drawing/2014/main" id="{7D693A39-1F39-4534-8816-36A07DD221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17">
              <a:extLst>
                <a:ext uri="{FF2B5EF4-FFF2-40B4-BE49-F238E27FC236}">
                  <a16:creationId xmlns:a16="http://schemas.microsoft.com/office/drawing/2014/main" id="{0B512AA7-199A-4BD4-B971-6AB439FB4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556CE39F-C84E-4584-9D91-F7E8C2EBF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AE8403BC-F25E-4799-BDF8-380882E043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29">
              <a:extLst>
                <a:ext uri="{FF2B5EF4-FFF2-40B4-BE49-F238E27FC236}">
                  <a16:creationId xmlns:a16="http://schemas.microsoft.com/office/drawing/2014/main" id="{F63D6598-1C88-4D14-8F55-6901ACFD22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DCDB0FC4-3DD2-465B-9B81-2E109A820E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0C441EB2-5165-4FB6-A271-211D52022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33">
              <a:extLst>
                <a:ext uri="{FF2B5EF4-FFF2-40B4-BE49-F238E27FC236}">
                  <a16:creationId xmlns:a16="http://schemas.microsoft.com/office/drawing/2014/main" id="{BC6D9754-3C03-417A-9639-C565FDD83B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34">
              <a:extLst>
                <a:ext uri="{FF2B5EF4-FFF2-40B4-BE49-F238E27FC236}">
                  <a16:creationId xmlns:a16="http://schemas.microsoft.com/office/drawing/2014/main" id="{88A47B5B-64F4-4FA1-BB00-084D4FB6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35">
              <a:extLst>
                <a:ext uri="{FF2B5EF4-FFF2-40B4-BE49-F238E27FC236}">
                  <a16:creationId xmlns:a16="http://schemas.microsoft.com/office/drawing/2014/main" id="{5E42CDA6-9824-40BA-88DD-1EBD4BC45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36">
              <a:extLst>
                <a:ext uri="{FF2B5EF4-FFF2-40B4-BE49-F238E27FC236}">
                  <a16:creationId xmlns:a16="http://schemas.microsoft.com/office/drawing/2014/main" id="{7D125385-AB30-4FD6-91FB-D18B0ADD8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37">
              <a:extLst>
                <a:ext uri="{FF2B5EF4-FFF2-40B4-BE49-F238E27FC236}">
                  <a16:creationId xmlns:a16="http://schemas.microsoft.com/office/drawing/2014/main" id="{C8D58FE1-F398-4AED-80E0-901982E7A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38">
              <a:extLst>
                <a:ext uri="{FF2B5EF4-FFF2-40B4-BE49-F238E27FC236}">
                  <a16:creationId xmlns:a16="http://schemas.microsoft.com/office/drawing/2014/main" id="{35EA3F61-45EB-4A05-8603-5E887B1F2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39">
              <a:extLst>
                <a:ext uri="{FF2B5EF4-FFF2-40B4-BE49-F238E27FC236}">
                  <a16:creationId xmlns:a16="http://schemas.microsoft.com/office/drawing/2014/main" id="{ECC31BC3-0C34-43CA-8D48-941345F44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40">
              <a:extLst>
                <a:ext uri="{FF2B5EF4-FFF2-40B4-BE49-F238E27FC236}">
                  <a16:creationId xmlns:a16="http://schemas.microsoft.com/office/drawing/2014/main" id="{2CFF65C5-B933-42EA-AA79-B7DF3EDBF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41">
              <a:extLst>
                <a:ext uri="{FF2B5EF4-FFF2-40B4-BE49-F238E27FC236}">
                  <a16:creationId xmlns:a16="http://schemas.microsoft.com/office/drawing/2014/main" id="{653444E8-128E-4304-A1D2-B8E25357B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42">
              <a:extLst>
                <a:ext uri="{FF2B5EF4-FFF2-40B4-BE49-F238E27FC236}">
                  <a16:creationId xmlns:a16="http://schemas.microsoft.com/office/drawing/2014/main" id="{EB8F7FAD-A291-4385-AB3D-DBD355F27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D250296-C84E-45F7-B05E-168DC38BB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500009AB-2545-4253-9284-A4A1D31B6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0851592E-5E5F-4D3B-BEF0-6AB0342D68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D767F79F-26DE-4E7B-A4FE-65DDB01C9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79AD3522-E3E9-47FB-835A-DC02CEED8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346078A2-8237-4357-AA64-3B44F488B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3135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1AC88F6-55CB-496B-8AD8-9ABD2E6E3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9239DF-EAA4-47C3-B4E3-79C6BCB24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93" y="5267"/>
            <a:ext cx="6635041" cy="6847466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A17921-6B61-CBF0-C66B-52C2CDDD6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932" y="571500"/>
            <a:ext cx="5110909" cy="1691969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700"/>
              <a:t>Online Library – A Smart Digital Experience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27A7C-A091-21D6-D808-867EBD997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2415379"/>
            <a:ext cx="4539129" cy="3699747"/>
          </a:xfrm>
        </p:spPr>
        <p:txBody>
          <a:bodyPr>
            <a:normAutofit/>
          </a:bodyPr>
          <a:lstStyle/>
          <a:p>
            <a:r>
              <a:rPr lang="en-US" dirty="0"/>
              <a:t>In today’s fast-paced digital world, accessing books has never been easier. Our </a:t>
            </a:r>
            <a:r>
              <a:rPr lang="en-US" b="1" dirty="0"/>
              <a:t>Online Library</a:t>
            </a:r>
            <a:r>
              <a:rPr lang="en-US" dirty="0"/>
              <a:t> brings the experience of a traditional library to the digital space, allowing users to </a:t>
            </a:r>
            <a:r>
              <a:rPr lang="en-US" b="1" dirty="0"/>
              <a:t>browse various book categories</a:t>
            </a:r>
            <a:r>
              <a:rPr lang="en-US" dirty="0"/>
              <a:t> just like walking through real library shelves. </a:t>
            </a:r>
          </a:p>
        </p:txBody>
      </p:sp>
      <p:pic>
        <p:nvPicPr>
          <p:cNvPr id="5" name="Picture 4" descr="Books on a shelf">
            <a:extLst>
              <a:ext uri="{FF2B5EF4-FFF2-40B4-BE49-F238E27FC236}">
                <a16:creationId xmlns:a16="http://schemas.microsoft.com/office/drawing/2014/main" id="{EC6D186D-4D58-43ED-99A1-C77380BE51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984" r="20098"/>
          <a:stretch/>
        </p:blipFill>
        <p:spPr>
          <a:xfrm>
            <a:off x="6645834" y="1"/>
            <a:ext cx="5546166" cy="686619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389B237-4CAB-4403-A95C-C04D71F4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45458" y="-31769"/>
            <a:ext cx="510538" cy="6804779"/>
            <a:chOff x="11445458" y="-31769"/>
            <a:chExt cx="510538" cy="6804779"/>
          </a:xfrm>
        </p:grpSpPr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57652216-AF47-4D6B-A81B-2DC28B625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7521" y="666336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3">
              <a:extLst>
                <a:ext uri="{FF2B5EF4-FFF2-40B4-BE49-F238E27FC236}">
                  <a16:creationId xmlns:a16="http://schemas.microsoft.com/office/drawing/2014/main" id="{0E53B701-E5D9-4269-97AD-69F3087D28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8634" y="742112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1">
              <a:extLst>
                <a:ext uri="{FF2B5EF4-FFF2-40B4-BE49-F238E27FC236}">
                  <a16:creationId xmlns:a16="http://schemas.microsoft.com/office/drawing/2014/main" id="{53F3EB0D-ADA8-4F65-9811-0A990FE6B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06592" y="959823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3">
              <a:extLst>
                <a:ext uri="{FF2B5EF4-FFF2-40B4-BE49-F238E27FC236}">
                  <a16:creationId xmlns:a16="http://schemas.microsoft.com/office/drawing/2014/main" id="{7FC10137-17E1-4C6D-B7A2-CD86B7C14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94678" y="1198596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4">
              <a:extLst>
                <a:ext uri="{FF2B5EF4-FFF2-40B4-BE49-F238E27FC236}">
                  <a16:creationId xmlns:a16="http://schemas.microsoft.com/office/drawing/2014/main" id="{983715DD-6794-4B57-8585-E0EFF671E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8560" y="447364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5">
              <a:extLst>
                <a:ext uri="{FF2B5EF4-FFF2-40B4-BE49-F238E27FC236}">
                  <a16:creationId xmlns:a16="http://schemas.microsoft.com/office/drawing/2014/main" id="{6B8B9805-E14F-4943-B15E-48460BFD6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94538" y="140819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56">
              <a:extLst>
                <a:ext uri="{FF2B5EF4-FFF2-40B4-BE49-F238E27FC236}">
                  <a16:creationId xmlns:a16="http://schemas.microsoft.com/office/drawing/2014/main" id="{112C42C6-34DE-404D-B18A-8E94E76A3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94234" y="2238233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7">
              <a:extLst>
                <a:ext uri="{FF2B5EF4-FFF2-40B4-BE49-F238E27FC236}">
                  <a16:creationId xmlns:a16="http://schemas.microsoft.com/office/drawing/2014/main" id="{105114E3-B528-44FB-AD64-31F7940A6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80687" y="1617942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59">
              <a:extLst>
                <a:ext uri="{FF2B5EF4-FFF2-40B4-BE49-F238E27FC236}">
                  <a16:creationId xmlns:a16="http://schemas.microsoft.com/office/drawing/2014/main" id="{66162961-2E66-4F1D-AD08-A09C28C5E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0137" y="200295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0">
              <a:extLst>
                <a:ext uri="{FF2B5EF4-FFF2-40B4-BE49-F238E27FC236}">
                  <a16:creationId xmlns:a16="http://schemas.microsoft.com/office/drawing/2014/main" id="{7DF10D80-7F03-41B7-BF83-7086CFB70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5368" y="1847736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61">
              <a:extLst>
                <a:ext uri="{FF2B5EF4-FFF2-40B4-BE49-F238E27FC236}">
                  <a16:creationId xmlns:a16="http://schemas.microsoft.com/office/drawing/2014/main" id="{60E5BEF8-88A7-4088-8382-FC596B16B9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34067" y="-12868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78">
              <a:extLst>
                <a:ext uri="{FF2B5EF4-FFF2-40B4-BE49-F238E27FC236}">
                  <a16:creationId xmlns:a16="http://schemas.microsoft.com/office/drawing/2014/main" id="{4850C240-229E-44CC-9B0C-7C70B8524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40903" y="665835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79">
              <a:extLst>
                <a:ext uri="{FF2B5EF4-FFF2-40B4-BE49-F238E27FC236}">
                  <a16:creationId xmlns:a16="http://schemas.microsoft.com/office/drawing/2014/main" id="{0C20C1F3-97C9-485A-BBF1-F712C6FDD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53275" y="89688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0">
              <a:extLst>
                <a:ext uri="{FF2B5EF4-FFF2-40B4-BE49-F238E27FC236}">
                  <a16:creationId xmlns:a16="http://schemas.microsoft.com/office/drawing/2014/main" id="{5FB7F486-D669-4315-848B-079715C0A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47934" y="1134675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1">
              <a:extLst>
                <a:ext uri="{FF2B5EF4-FFF2-40B4-BE49-F238E27FC236}">
                  <a16:creationId xmlns:a16="http://schemas.microsoft.com/office/drawing/2014/main" id="{884943FC-F8F5-47A2-8C6C-AD8385B0F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30984" y="2147729"/>
              <a:ext cx="140901" cy="90579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2">
              <a:extLst>
                <a:ext uri="{FF2B5EF4-FFF2-40B4-BE49-F238E27FC236}">
                  <a16:creationId xmlns:a16="http://schemas.microsoft.com/office/drawing/2014/main" id="{FBD1CFD7-B550-428B-99C5-E70AE1117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38820" y="1925276"/>
              <a:ext cx="128495" cy="69362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3">
              <a:extLst>
                <a:ext uri="{FF2B5EF4-FFF2-40B4-BE49-F238E27FC236}">
                  <a16:creationId xmlns:a16="http://schemas.microsoft.com/office/drawing/2014/main" id="{86464553-DBB1-4FDD-A906-723DE0BFA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1377" y="1610488"/>
              <a:ext cx="131153" cy="157493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84">
              <a:extLst>
                <a:ext uri="{FF2B5EF4-FFF2-40B4-BE49-F238E27FC236}">
                  <a16:creationId xmlns:a16="http://schemas.microsoft.com/office/drawing/2014/main" id="{41C1AA59-6A1E-4A61-8483-8056A09E0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22393" y="461249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86">
              <a:extLst>
                <a:ext uri="{FF2B5EF4-FFF2-40B4-BE49-F238E27FC236}">
                  <a16:creationId xmlns:a16="http://schemas.microsoft.com/office/drawing/2014/main" id="{851A3E4E-2857-4A69-AEC0-79CF8C413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6789" y="39307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89">
              <a:extLst>
                <a:ext uri="{FF2B5EF4-FFF2-40B4-BE49-F238E27FC236}">
                  <a16:creationId xmlns:a16="http://schemas.microsoft.com/office/drawing/2014/main" id="{363F6E9F-7E05-4464-BE66-BB27B4589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7165" y="1398137"/>
              <a:ext cx="134697" cy="93027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0">
              <a:extLst>
                <a:ext uri="{FF2B5EF4-FFF2-40B4-BE49-F238E27FC236}">
                  <a16:creationId xmlns:a16="http://schemas.microsoft.com/office/drawing/2014/main" id="{CE4367E1-2C4E-4A0B-A9E2-2DC3B3BCD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65017" y="2021046"/>
              <a:ext cx="2659" cy="897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05">
              <a:extLst>
                <a:ext uri="{FF2B5EF4-FFF2-40B4-BE49-F238E27FC236}">
                  <a16:creationId xmlns:a16="http://schemas.microsoft.com/office/drawing/2014/main" id="{EE215DA3-ED82-4F29-9835-DD3B5ADD4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839032" y="2023516"/>
              <a:ext cx="140901" cy="93027"/>
            </a:xfrm>
            <a:custGeom>
              <a:avLst/>
              <a:gdLst>
                <a:gd name="T0" fmla="*/ 26 w 43"/>
                <a:gd name="T1" fmla="*/ 3 h 31"/>
                <a:gd name="T2" fmla="*/ 39 w 43"/>
                <a:gd name="T3" fmla="*/ 23 h 31"/>
                <a:gd name="T4" fmla="*/ 26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6" y="3"/>
                  </a:moveTo>
                  <a:cubicBezTo>
                    <a:pt x="34" y="0"/>
                    <a:pt x="43" y="17"/>
                    <a:pt x="39" y="23"/>
                  </a:cubicBezTo>
                  <a:cubicBezTo>
                    <a:pt x="20" y="31"/>
                    <a:pt x="0" y="15"/>
                    <a:pt x="26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06">
              <a:extLst>
                <a:ext uri="{FF2B5EF4-FFF2-40B4-BE49-F238E27FC236}">
                  <a16:creationId xmlns:a16="http://schemas.microsoft.com/office/drawing/2014/main" id="{449C2B94-6D2C-466B-9091-18CA59956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53729" y="26124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9873A13E-F493-4022-9CDB-49676747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3710" y="3240972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3">
              <a:extLst>
                <a:ext uri="{FF2B5EF4-FFF2-40B4-BE49-F238E27FC236}">
                  <a16:creationId xmlns:a16="http://schemas.microsoft.com/office/drawing/2014/main" id="{631ED96D-0634-4E7F-BE08-A8ACAA0A6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73623" y="433228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D43F1416-268F-487F-ABB4-1C62E6C68B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77553" y="532960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E5E99890-1E26-4DDC-8F50-128C4875B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73205" y="454051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1D3B3BA-A1D7-450E-B002-44DFDC68F9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5342" y="59914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66093C3-5DCC-4A45-897C-F2C5CA94A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7108" y="3005032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E5879CC9-6134-4E28-8170-9DD4240CC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4777" y="4845128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52B9234F-7351-4670-9340-3ABC48A30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6885" y="5086249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3F67C8B5-D925-449D-BCA7-751730551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51849" y="2542950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71516E84-743F-4EE4-B466-909E55FCC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45342" y="6223503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285EE84A-B305-47FC-9896-3EAAE94F6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33510" y="55415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4">
              <a:extLst>
                <a:ext uri="{FF2B5EF4-FFF2-40B4-BE49-F238E27FC236}">
                  <a16:creationId xmlns:a16="http://schemas.microsoft.com/office/drawing/2014/main" id="{52175DC6-FE35-414D-B1FC-53870E0F6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37300" y="402564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5">
              <a:extLst>
                <a:ext uri="{FF2B5EF4-FFF2-40B4-BE49-F238E27FC236}">
                  <a16:creationId xmlns:a16="http://schemas.microsoft.com/office/drawing/2014/main" id="{ACD91DA3-CF45-4374-AEDA-5DA2E53EE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15149" y="5781473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6">
              <a:extLst>
                <a:ext uri="{FF2B5EF4-FFF2-40B4-BE49-F238E27FC236}">
                  <a16:creationId xmlns:a16="http://schemas.microsoft.com/office/drawing/2014/main" id="{8AAA7A16-3076-4557-9DC3-297D83248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64208" y="277556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7">
              <a:extLst>
                <a:ext uri="{FF2B5EF4-FFF2-40B4-BE49-F238E27FC236}">
                  <a16:creationId xmlns:a16="http://schemas.microsoft.com/office/drawing/2014/main" id="{62AFF181-4F3A-40CE-BC79-BD8D97E0C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22353" y="3794520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8">
              <a:extLst>
                <a:ext uri="{FF2B5EF4-FFF2-40B4-BE49-F238E27FC236}">
                  <a16:creationId xmlns:a16="http://schemas.microsoft.com/office/drawing/2014/main" id="{E9EE8F9C-63EF-41F7-90AC-95F093366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717610" y="3561050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62">
              <a:extLst>
                <a:ext uri="{FF2B5EF4-FFF2-40B4-BE49-F238E27FC236}">
                  <a16:creationId xmlns:a16="http://schemas.microsoft.com/office/drawing/2014/main" id="{F99D5EE6-2CC4-4A54-9A07-4734713E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08042" y="2895364"/>
              <a:ext cx="150648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4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63">
              <a:extLst>
                <a:ext uri="{FF2B5EF4-FFF2-40B4-BE49-F238E27FC236}">
                  <a16:creationId xmlns:a16="http://schemas.microsoft.com/office/drawing/2014/main" id="{DC83D62C-4898-4734-893F-7FE7A2D70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9400" y="4033977"/>
              <a:ext cx="121406" cy="124036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64">
              <a:extLst>
                <a:ext uri="{FF2B5EF4-FFF2-40B4-BE49-F238E27FC236}">
                  <a16:creationId xmlns:a16="http://schemas.microsoft.com/office/drawing/2014/main" id="{EFA4198B-E065-405F-84E4-B0220DCEF9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7351" y="2627056"/>
              <a:ext cx="137356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65">
              <a:extLst>
                <a:ext uri="{FF2B5EF4-FFF2-40B4-BE49-F238E27FC236}">
                  <a16:creationId xmlns:a16="http://schemas.microsoft.com/office/drawing/2014/main" id="{F6D1AC12-FB95-4593-BF80-DABEDD4E3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7982" y="3771071"/>
              <a:ext cx="121406" cy="79154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66">
              <a:extLst>
                <a:ext uri="{FF2B5EF4-FFF2-40B4-BE49-F238E27FC236}">
                  <a16:creationId xmlns:a16="http://schemas.microsoft.com/office/drawing/2014/main" id="{9F41615F-3978-4890-992E-1D44D0D91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764" y="5317507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67">
              <a:extLst>
                <a:ext uri="{FF2B5EF4-FFF2-40B4-BE49-F238E27FC236}">
                  <a16:creationId xmlns:a16="http://schemas.microsoft.com/office/drawing/2014/main" id="{293C0AD6-F904-4337-8CAB-2FF649834B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5944" y="4533529"/>
              <a:ext cx="157737" cy="118324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8">
              <a:extLst>
                <a:ext uri="{FF2B5EF4-FFF2-40B4-BE49-F238E27FC236}">
                  <a16:creationId xmlns:a16="http://schemas.microsoft.com/office/drawing/2014/main" id="{E68410D4-6ED4-4651-8543-78B0AB57A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3332" y="3190789"/>
              <a:ext cx="115202" cy="124036"/>
            </a:xfrm>
            <a:custGeom>
              <a:avLst/>
              <a:gdLst>
                <a:gd name="T0" fmla="*/ 16 w 35"/>
                <a:gd name="T1" fmla="*/ 4 h 41"/>
                <a:gd name="T2" fmla="*/ 33 w 35"/>
                <a:gd name="T3" fmla="*/ 15 h 41"/>
                <a:gd name="T4" fmla="*/ 16 w 35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1">
                  <a:moveTo>
                    <a:pt x="16" y="4"/>
                  </a:moveTo>
                  <a:cubicBezTo>
                    <a:pt x="35" y="5"/>
                    <a:pt x="32" y="0"/>
                    <a:pt x="33" y="15"/>
                  </a:cubicBezTo>
                  <a:cubicBezTo>
                    <a:pt x="34" y="41"/>
                    <a:pt x="0" y="23"/>
                    <a:pt x="16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9">
              <a:extLst>
                <a:ext uri="{FF2B5EF4-FFF2-40B4-BE49-F238E27FC236}">
                  <a16:creationId xmlns:a16="http://schemas.microsoft.com/office/drawing/2014/main" id="{BB356FF6-7153-4AE8-904C-8535363AA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62589" y="5599752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70">
              <a:extLst>
                <a:ext uri="{FF2B5EF4-FFF2-40B4-BE49-F238E27FC236}">
                  <a16:creationId xmlns:a16="http://schemas.microsoft.com/office/drawing/2014/main" id="{D9CD9700-C2DA-4CCD-8700-D763281E4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802" y="6191496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1">
              <a:extLst>
                <a:ext uri="{FF2B5EF4-FFF2-40B4-BE49-F238E27FC236}">
                  <a16:creationId xmlns:a16="http://schemas.microsoft.com/office/drawing/2014/main" id="{6CC97770-31D6-46F7-9608-9D96AEF4A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4132" y="5079102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72">
              <a:extLst>
                <a:ext uri="{FF2B5EF4-FFF2-40B4-BE49-F238E27FC236}">
                  <a16:creationId xmlns:a16="http://schemas.microsoft.com/office/drawing/2014/main" id="{1F6A0344-12D8-457F-B2C4-BF6ABC3F97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0869" y="4852243"/>
              <a:ext cx="131153" cy="90579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73">
              <a:extLst>
                <a:ext uri="{FF2B5EF4-FFF2-40B4-BE49-F238E27FC236}">
                  <a16:creationId xmlns:a16="http://schemas.microsoft.com/office/drawing/2014/main" id="{A659A3FC-205E-41C5-90D8-2909635C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742" y="4352608"/>
              <a:ext cx="121406" cy="84051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74">
              <a:extLst>
                <a:ext uri="{FF2B5EF4-FFF2-40B4-BE49-F238E27FC236}">
                  <a16:creationId xmlns:a16="http://schemas.microsoft.com/office/drawing/2014/main" id="{EF5898F8-F274-4A71-ABC2-972788452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3694" y="5932892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5">
              <a:extLst>
                <a:ext uri="{FF2B5EF4-FFF2-40B4-BE49-F238E27FC236}">
                  <a16:creationId xmlns:a16="http://schemas.microsoft.com/office/drawing/2014/main" id="{A337719B-635F-4455-A8E8-6983D9B3D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38703" y="2387288"/>
              <a:ext cx="128495" cy="78339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77">
              <a:extLst>
                <a:ext uri="{FF2B5EF4-FFF2-40B4-BE49-F238E27FC236}">
                  <a16:creationId xmlns:a16="http://schemas.microsoft.com/office/drawing/2014/main" id="{665D8F7B-6125-4923-82FD-4541506B6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3949" y="3551571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3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85">
              <a:extLst>
                <a:ext uri="{FF2B5EF4-FFF2-40B4-BE49-F238E27FC236}">
                  <a16:creationId xmlns:a16="http://schemas.microsoft.com/office/drawing/2014/main" id="{AEBBE398-C737-4798-92D3-68B6928A9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30208" y="6379390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87">
              <a:extLst>
                <a:ext uri="{FF2B5EF4-FFF2-40B4-BE49-F238E27FC236}">
                  <a16:creationId xmlns:a16="http://schemas.microsoft.com/office/drawing/2014/main" id="{F3116C15-246C-412A-B5A8-DC7E056EC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54699" y="6633625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88">
              <a:extLst>
                <a:ext uri="{FF2B5EF4-FFF2-40B4-BE49-F238E27FC236}">
                  <a16:creationId xmlns:a16="http://schemas.microsoft.com/office/drawing/2014/main" id="{F9FA8A4C-F799-47E7-85C8-4DA109A00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518248" y="5648840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7730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3" name="Rectangle 222">
            <a:extLst>
              <a:ext uri="{FF2B5EF4-FFF2-40B4-BE49-F238E27FC236}">
                <a16:creationId xmlns:a16="http://schemas.microsoft.com/office/drawing/2014/main" id="{4080BC15-6F3E-4EDC-BB73-20706F743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F55824-7C4C-F734-A277-186449D39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326" y="792916"/>
            <a:ext cx="10426923" cy="846581"/>
          </a:xfrm>
        </p:spPr>
        <p:txBody>
          <a:bodyPr>
            <a:normAutofit/>
          </a:bodyPr>
          <a:lstStyle/>
          <a:p>
            <a:pPr algn="ctr"/>
            <a:r>
              <a:rPr lang="en-US"/>
              <a:t>Key Features:</a:t>
            </a:r>
          </a:p>
        </p:txBody>
      </p:sp>
      <p:sp>
        <p:nvSpPr>
          <p:cNvPr id="224" name="Freeform 8">
            <a:extLst>
              <a:ext uri="{FF2B5EF4-FFF2-40B4-BE49-F238E27FC236}">
                <a16:creationId xmlns:a16="http://schemas.microsoft.com/office/drawing/2014/main" id="{E4E336B8-243A-49D9-9876-4BF3A08D3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6018" y="1699031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" name="Freeform 110">
            <a:extLst>
              <a:ext uri="{FF2B5EF4-FFF2-40B4-BE49-F238E27FC236}">
                <a16:creationId xmlns:a16="http://schemas.microsoft.com/office/drawing/2014/main" id="{05F36030-F60E-436E-81FE-74DD0776D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4969" y="1723504"/>
            <a:ext cx="127608" cy="114243"/>
          </a:xfrm>
          <a:custGeom>
            <a:avLst/>
            <a:gdLst>
              <a:gd name="T0" fmla="*/ 21 w 39"/>
              <a:gd name="T1" fmla="*/ 1 h 38"/>
              <a:gd name="T2" fmla="*/ 39 w 39"/>
              <a:gd name="T3" fmla="*/ 18 h 38"/>
              <a:gd name="T4" fmla="*/ 21 w 39"/>
              <a:gd name="T5" fmla="*/ 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8">
                <a:moveTo>
                  <a:pt x="21" y="1"/>
                </a:moveTo>
                <a:cubicBezTo>
                  <a:pt x="35" y="0"/>
                  <a:pt x="38" y="8"/>
                  <a:pt x="39" y="18"/>
                </a:cubicBezTo>
                <a:cubicBezTo>
                  <a:pt x="25" y="38"/>
                  <a:pt x="0" y="13"/>
                  <a:pt x="21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6" name="Freeform 106">
            <a:extLst>
              <a:ext uri="{FF2B5EF4-FFF2-40B4-BE49-F238E27FC236}">
                <a16:creationId xmlns:a16="http://schemas.microsoft.com/office/drawing/2014/main" id="{800D5F55-AC8B-4C26-ABB0-D8D609EC4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70691" y="1706251"/>
            <a:ext cx="134697" cy="97107"/>
          </a:xfrm>
          <a:custGeom>
            <a:avLst/>
            <a:gdLst>
              <a:gd name="T0" fmla="*/ 25 w 41"/>
              <a:gd name="T1" fmla="*/ 0 h 32"/>
              <a:gd name="T2" fmla="*/ 4 w 41"/>
              <a:gd name="T3" fmla="*/ 18 h 32"/>
              <a:gd name="T4" fmla="*/ 25 w 41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2">
                <a:moveTo>
                  <a:pt x="25" y="0"/>
                </a:moveTo>
                <a:cubicBezTo>
                  <a:pt x="41" y="13"/>
                  <a:pt x="15" y="32"/>
                  <a:pt x="4" y="18"/>
                </a:cubicBezTo>
                <a:cubicBezTo>
                  <a:pt x="0" y="5"/>
                  <a:pt x="15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7" name="Freeform 112">
            <a:extLst>
              <a:ext uri="{FF2B5EF4-FFF2-40B4-BE49-F238E27FC236}">
                <a16:creationId xmlns:a16="http://schemas.microsoft.com/office/drawing/2014/main" id="{2DF0B83D-C899-44CA-9B54-A9C57E8EB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5291" y="1689637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1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8" name="Freeform 108">
            <a:extLst>
              <a:ext uri="{FF2B5EF4-FFF2-40B4-BE49-F238E27FC236}">
                <a16:creationId xmlns:a16="http://schemas.microsoft.com/office/drawing/2014/main" id="{E16B2E5A-8EC8-4C56-AB77-380486FDF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83918" y="1718490"/>
            <a:ext cx="121406" cy="90579"/>
          </a:xfrm>
          <a:custGeom>
            <a:avLst/>
            <a:gdLst>
              <a:gd name="T0" fmla="*/ 26 w 37"/>
              <a:gd name="T1" fmla="*/ 1 h 30"/>
              <a:gd name="T2" fmla="*/ 35 w 37"/>
              <a:gd name="T3" fmla="*/ 21 h 30"/>
              <a:gd name="T4" fmla="*/ 26 w 37"/>
              <a:gd name="T5" fmla="*/ 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30">
                <a:moveTo>
                  <a:pt x="26" y="1"/>
                </a:moveTo>
                <a:cubicBezTo>
                  <a:pt x="35" y="0"/>
                  <a:pt x="37" y="13"/>
                  <a:pt x="35" y="21"/>
                </a:cubicBezTo>
                <a:cubicBezTo>
                  <a:pt x="14" y="30"/>
                  <a:pt x="0" y="8"/>
                  <a:pt x="26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9" name="Freeform 111">
            <a:extLst>
              <a:ext uri="{FF2B5EF4-FFF2-40B4-BE49-F238E27FC236}">
                <a16:creationId xmlns:a16="http://schemas.microsoft.com/office/drawing/2014/main" id="{C87A69CB-2620-4628-9781-88BD40636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407232" y="1733996"/>
            <a:ext cx="131153" cy="87315"/>
          </a:xfrm>
          <a:custGeom>
            <a:avLst/>
            <a:gdLst>
              <a:gd name="T0" fmla="*/ 24 w 40"/>
              <a:gd name="T1" fmla="*/ 0 h 29"/>
              <a:gd name="T2" fmla="*/ 20 w 40"/>
              <a:gd name="T3" fmla="*/ 25 h 29"/>
              <a:gd name="T4" fmla="*/ 24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4" y="0"/>
                </a:moveTo>
                <a:cubicBezTo>
                  <a:pt x="40" y="1"/>
                  <a:pt x="35" y="29"/>
                  <a:pt x="20" y="25"/>
                </a:cubicBezTo>
                <a:cubicBezTo>
                  <a:pt x="0" y="19"/>
                  <a:pt x="5" y="2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0" name="Freeform 109">
            <a:extLst>
              <a:ext uri="{FF2B5EF4-FFF2-40B4-BE49-F238E27FC236}">
                <a16:creationId xmlns:a16="http://schemas.microsoft.com/office/drawing/2014/main" id="{CABAB4BD-890F-4563-A5CA-536788B1E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665993" y="1721756"/>
            <a:ext cx="154193" cy="84866"/>
          </a:xfrm>
          <a:custGeom>
            <a:avLst/>
            <a:gdLst>
              <a:gd name="T0" fmla="*/ 26 w 47"/>
              <a:gd name="T1" fmla="*/ 0 h 28"/>
              <a:gd name="T2" fmla="*/ 10 w 47"/>
              <a:gd name="T3" fmla="*/ 26 h 28"/>
              <a:gd name="T4" fmla="*/ 26 w 47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8">
                <a:moveTo>
                  <a:pt x="26" y="0"/>
                </a:moveTo>
                <a:cubicBezTo>
                  <a:pt x="47" y="13"/>
                  <a:pt x="28" y="28"/>
                  <a:pt x="10" y="26"/>
                </a:cubicBezTo>
                <a:cubicBezTo>
                  <a:pt x="0" y="13"/>
                  <a:pt x="15" y="4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1" name="Freeform 105">
            <a:extLst>
              <a:ext uri="{FF2B5EF4-FFF2-40B4-BE49-F238E27FC236}">
                <a16:creationId xmlns:a16="http://schemas.microsoft.com/office/drawing/2014/main" id="{24690199-C217-4DCB-9B31-1A45649B0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958428" y="1694826"/>
            <a:ext cx="140901" cy="93027"/>
          </a:xfrm>
          <a:custGeom>
            <a:avLst/>
            <a:gdLst>
              <a:gd name="T0" fmla="*/ 26 w 43"/>
              <a:gd name="T1" fmla="*/ 3 h 31"/>
              <a:gd name="T2" fmla="*/ 39 w 43"/>
              <a:gd name="T3" fmla="*/ 23 h 31"/>
              <a:gd name="T4" fmla="*/ 26 w 43"/>
              <a:gd name="T5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1">
                <a:moveTo>
                  <a:pt x="26" y="3"/>
                </a:moveTo>
                <a:cubicBezTo>
                  <a:pt x="34" y="0"/>
                  <a:pt x="43" y="17"/>
                  <a:pt x="39" y="23"/>
                </a:cubicBezTo>
                <a:cubicBezTo>
                  <a:pt x="20" y="31"/>
                  <a:pt x="0" y="15"/>
                  <a:pt x="26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2" name="Freeform 107">
            <a:extLst>
              <a:ext uri="{FF2B5EF4-FFF2-40B4-BE49-F238E27FC236}">
                <a16:creationId xmlns:a16="http://schemas.microsoft.com/office/drawing/2014/main" id="{77F70717-3071-4962-8A7C-F9A58151C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98566" y="1782953"/>
            <a:ext cx="154193" cy="81603"/>
          </a:xfrm>
          <a:custGeom>
            <a:avLst/>
            <a:gdLst>
              <a:gd name="T0" fmla="*/ 31 w 47"/>
              <a:gd name="T1" fmla="*/ 0 h 27"/>
              <a:gd name="T2" fmla="*/ 17 w 47"/>
              <a:gd name="T3" fmla="*/ 23 h 27"/>
              <a:gd name="T4" fmla="*/ 31 w 47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7">
                <a:moveTo>
                  <a:pt x="31" y="0"/>
                </a:moveTo>
                <a:cubicBezTo>
                  <a:pt x="47" y="10"/>
                  <a:pt x="32" y="27"/>
                  <a:pt x="17" y="23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3" name="Freeform 92">
            <a:extLst>
              <a:ext uri="{FF2B5EF4-FFF2-40B4-BE49-F238E27FC236}">
                <a16:creationId xmlns:a16="http://schemas.microsoft.com/office/drawing/2014/main" id="{9E870E95-FCD6-4158-861A-5CEC896F5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443340" y="1718489"/>
            <a:ext cx="140901" cy="102819"/>
          </a:xfrm>
          <a:custGeom>
            <a:avLst/>
            <a:gdLst>
              <a:gd name="T0" fmla="*/ 28 w 43"/>
              <a:gd name="T1" fmla="*/ 0 h 34"/>
              <a:gd name="T2" fmla="*/ 41 w 43"/>
              <a:gd name="T3" fmla="*/ 21 h 34"/>
              <a:gd name="T4" fmla="*/ 28 w 43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4">
                <a:moveTo>
                  <a:pt x="28" y="0"/>
                </a:moveTo>
                <a:cubicBezTo>
                  <a:pt x="35" y="1"/>
                  <a:pt x="43" y="11"/>
                  <a:pt x="41" y="21"/>
                </a:cubicBezTo>
                <a:cubicBezTo>
                  <a:pt x="23" y="34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4" name="Freeform 104">
            <a:extLst>
              <a:ext uri="{FF2B5EF4-FFF2-40B4-BE49-F238E27FC236}">
                <a16:creationId xmlns:a16="http://schemas.microsoft.com/office/drawing/2014/main" id="{6E01758F-8AEC-4155-B791-2A8CB8A48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463918" y="1795720"/>
            <a:ext cx="7089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" name="Freeform 91">
            <a:extLst>
              <a:ext uri="{FF2B5EF4-FFF2-40B4-BE49-F238E27FC236}">
                <a16:creationId xmlns:a16="http://schemas.microsoft.com/office/drawing/2014/main" id="{8379C6B3-49BE-4333-B322-AF02BBB41C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699219" y="1781709"/>
            <a:ext cx="118747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0" y="1"/>
                  <a:pt x="36" y="24"/>
                  <a:pt x="21" y="27"/>
                </a:cubicBezTo>
                <a:cubicBezTo>
                  <a:pt x="1" y="26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6" name="Freeform 95">
            <a:extLst>
              <a:ext uri="{FF2B5EF4-FFF2-40B4-BE49-F238E27FC236}">
                <a16:creationId xmlns:a16="http://schemas.microsoft.com/office/drawing/2014/main" id="{6D7188E6-F4DA-4486-938D-F45FE01A2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38154" y="1771240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2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7" name="Freeform 93">
            <a:extLst>
              <a:ext uri="{FF2B5EF4-FFF2-40B4-BE49-F238E27FC236}">
                <a16:creationId xmlns:a16="http://schemas.microsoft.com/office/drawing/2014/main" id="{CD22207C-B504-40B2-A1EB-2DC9B8162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25078" y="1741047"/>
            <a:ext cx="127608" cy="79154"/>
          </a:xfrm>
          <a:custGeom>
            <a:avLst/>
            <a:gdLst>
              <a:gd name="T0" fmla="*/ 23 w 39"/>
              <a:gd name="T1" fmla="*/ 0 h 26"/>
              <a:gd name="T2" fmla="*/ 19 w 39"/>
              <a:gd name="T3" fmla="*/ 26 h 26"/>
              <a:gd name="T4" fmla="*/ 23 w 39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6">
                <a:moveTo>
                  <a:pt x="23" y="0"/>
                </a:moveTo>
                <a:cubicBezTo>
                  <a:pt x="39" y="4"/>
                  <a:pt x="34" y="25"/>
                  <a:pt x="19" y="26"/>
                </a:cubicBezTo>
                <a:cubicBezTo>
                  <a:pt x="0" y="20"/>
                  <a:pt x="7" y="4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8" name="Freeform 96">
            <a:extLst>
              <a:ext uri="{FF2B5EF4-FFF2-40B4-BE49-F238E27FC236}">
                <a16:creationId xmlns:a16="http://schemas.microsoft.com/office/drawing/2014/main" id="{0FBC38BC-DE18-4960-A9D4-F24C6F60C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6561" y="1777768"/>
            <a:ext cx="147104" cy="108531"/>
          </a:xfrm>
          <a:custGeom>
            <a:avLst/>
            <a:gdLst>
              <a:gd name="T0" fmla="*/ 28 w 45"/>
              <a:gd name="T1" fmla="*/ 0 h 36"/>
              <a:gd name="T2" fmla="*/ 41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2" y="0"/>
                  <a:pt x="45" y="13"/>
                  <a:pt x="41" y="20"/>
                </a:cubicBezTo>
                <a:cubicBezTo>
                  <a:pt x="24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9" name="Freeform 114">
            <a:extLst>
              <a:ext uri="{FF2B5EF4-FFF2-40B4-BE49-F238E27FC236}">
                <a16:creationId xmlns:a16="http://schemas.microsoft.com/office/drawing/2014/main" id="{BC872037-D6F5-4CE7-A090-32A977A79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618593" y="1841417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1"/>
                  <a:pt x="2" y="2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0" name="Freeform 100">
            <a:extLst>
              <a:ext uri="{FF2B5EF4-FFF2-40B4-BE49-F238E27FC236}">
                <a16:creationId xmlns:a16="http://schemas.microsoft.com/office/drawing/2014/main" id="{D3C4B45C-266A-45BF-98FA-CA5409C46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877354" y="1780215"/>
            <a:ext cx="128495" cy="93843"/>
          </a:xfrm>
          <a:custGeom>
            <a:avLst/>
            <a:gdLst>
              <a:gd name="T0" fmla="*/ 28 w 39"/>
              <a:gd name="T1" fmla="*/ 1 h 31"/>
              <a:gd name="T2" fmla="*/ 39 w 39"/>
              <a:gd name="T3" fmla="*/ 21 h 31"/>
              <a:gd name="T4" fmla="*/ 28 w 39"/>
              <a:gd name="T5" fmla="*/ 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8" y="1"/>
                </a:moveTo>
                <a:cubicBezTo>
                  <a:pt x="38" y="0"/>
                  <a:pt x="38" y="12"/>
                  <a:pt x="39" y="21"/>
                </a:cubicBezTo>
                <a:cubicBezTo>
                  <a:pt x="18" y="31"/>
                  <a:pt x="0" y="12"/>
                  <a:pt x="28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1" name="Freeform 98">
            <a:extLst>
              <a:ext uri="{FF2B5EF4-FFF2-40B4-BE49-F238E27FC236}">
                <a16:creationId xmlns:a16="http://schemas.microsoft.com/office/drawing/2014/main" id="{76909582-A285-4EA4-AE72-9DBF0D5659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31821" y="1780216"/>
            <a:ext cx="147990" cy="79154"/>
          </a:xfrm>
          <a:custGeom>
            <a:avLst/>
            <a:gdLst>
              <a:gd name="T0" fmla="*/ 23 w 45"/>
              <a:gd name="T1" fmla="*/ 0 h 26"/>
              <a:gd name="T2" fmla="*/ 30 w 45"/>
              <a:gd name="T3" fmla="*/ 26 h 26"/>
              <a:gd name="T4" fmla="*/ 23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3" y="0"/>
                </a:moveTo>
                <a:cubicBezTo>
                  <a:pt x="33" y="2"/>
                  <a:pt x="45" y="21"/>
                  <a:pt x="30" y="26"/>
                </a:cubicBezTo>
                <a:cubicBezTo>
                  <a:pt x="10" y="24"/>
                  <a:pt x="0" y="8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2" name="Freeform 115">
            <a:extLst>
              <a:ext uri="{FF2B5EF4-FFF2-40B4-BE49-F238E27FC236}">
                <a16:creationId xmlns:a16="http://schemas.microsoft.com/office/drawing/2014/main" id="{A620CFBF-D373-4BA6-BE41-62B50B945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81447" y="1847130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3" name="Freeform 99">
            <a:extLst>
              <a:ext uri="{FF2B5EF4-FFF2-40B4-BE49-F238E27FC236}">
                <a16:creationId xmlns:a16="http://schemas.microsoft.com/office/drawing/2014/main" id="{700BC7B2-0C3D-459F-92C1-3605AA3F0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25006" y="1780214"/>
            <a:ext cx="219770" cy="121588"/>
          </a:xfrm>
          <a:custGeom>
            <a:avLst/>
            <a:gdLst>
              <a:gd name="T0" fmla="*/ 36 w 67"/>
              <a:gd name="T1" fmla="*/ 0 h 40"/>
              <a:gd name="T2" fmla="*/ 44 w 67"/>
              <a:gd name="T3" fmla="*/ 2 h 40"/>
              <a:gd name="T4" fmla="*/ 31 w 67"/>
              <a:gd name="T5" fmla="*/ 2 h 40"/>
              <a:gd name="T6" fmla="*/ 36 w 67"/>
              <a:gd name="T7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" h="40">
                <a:moveTo>
                  <a:pt x="36" y="0"/>
                </a:moveTo>
                <a:cubicBezTo>
                  <a:pt x="39" y="3"/>
                  <a:pt x="41" y="0"/>
                  <a:pt x="44" y="2"/>
                </a:cubicBezTo>
                <a:cubicBezTo>
                  <a:pt x="67" y="40"/>
                  <a:pt x="0" y="25"/>
                  <a:pt x="31" y="2"/>
                </a:cubicBezTo>
                <a:cubicBezTo>
                  <a:pt x="24" y="11"/>
                  <a:pt x="31" y="5"/>
                  <a:pt x="3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4" name="Freeform 123">
            <a:extLst>
              <a:ext uri="{FF2B5EF4-FFF2-40B4-BE49-F238E27FC236}">
                <a16:creationId xmlns:a16="http://schemas.microsoft.com/office/drawing/2014/main" id="{24F4B005-B785-4A57-9E5A-82D85F00D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0621" y="1958820"/>
            <a:ext cx="140901" cy="93843"/>
          </a:xfrm>
          <a:custGeom>
            <a:avLst/>
            <a:gdLst>
              <a:gd name="T0" fmla="*/ 26 w 43"/>
              <a:gd name="T1" fmla="*/ 3 h 31"/>
              <a:gd name="T2" fmla="*/ 40 w 43"/>
              <a:gd name="T3" fmla="*/ 23 h 31"/>
              <a:gd name="T4" fmla="*/ 26 w 43"/>
              <a:gd name="T5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1">
                <a:moveTo>
                  <a:pt x="26" y="3"/>
                </a:moveTo>
                <a:cubicBezTo>
                  <a:pt x="35" y="0"/>
                  <a:pt x="43" y="17"/>
                  <a:pt x="40" y="23"/>
                </a:cubicBezTo>
                <a:cubicBezTo>
                  <a:pt x="20" y="31"/>
                  <a:pt x="0" y="15"/>
                  <a:pt x="26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5" name="Freeform 130">
            <a:extLst>
              <a:ext uri="{FF2B5EF4-FFF2-40B4-BE49-F238E27FC236}">
                <a16:creationId xmlns:a16="http://schemas.microsoft.com/office/drawing/2014/main" id="{196ED9B6-969E-4AC4-ACD0-95A421BAB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67876" y="1912264"/>
            <a:ext cx="157737" cy="81603"/>
          </a:xfrm>
          <a:custGeom>
            <a:avLst/>
            <a:gdLst>
              <a:gd name="T0" fmla="*/ 31 w 48"/>
              <a:gd name="T1" fmla="*/ 0 h 27"/>
              <a:gd name="T2" fmla="*/ 18 w 48"/>
              <a:gd name="T3" fmla="*/ 24 h 27"/>
              <a:gd name="T4" fmla="*/ 31 w 48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" h="27">
                <a:moveTo>
                  <a:pt x="31" y="0"/>
                </a:moveTo>
                <a:cubicBezTo>
                  <a:pt x="48" y="10"/>
                  <a:pt x="32" y="27"/>
                  <a:pt x="18" y="24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6" name="Freeform 94">
            <a:extLst>
              <a:ext uri="{FF2B5EF4-FFF2-40B4-BE49-F238E27FC236}">
                <a16:creationId xmlns:a16="http://schemas.microsoft.com/office/drawing/2014/main" id="{E317ADBB-3E4F-42D2-B7F2-A15924AD5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255785" y="1827137"/>
            <a:ext cx="138242" cy="102819"/>
          </a:xfrm>
          <a:custGeom>
            <a:avLst/>
            <a:gdLst>
              <a:gd name="T0" fmla="*/ 29 w 42"/>
              <a:gd name="T1" fmla="*/ 1 h 34"/>
              <a:gd name="T2" fmla="*/ 40 w 42"/>
              <a:gd name="T3" fmla="*/ 20 h 34"/>
              <a:gd name="T4" fmla="*/ 29 w 42"/>
              <a:gd name="T5" fmla="*/ 1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4">
                <a:moveTo>
                  <a:pt x="29" y="1"/>
                </a:moveTo>
                <a:cubicBezTo>
                  <a:pt x="38" y="0"/>
                  <a:pt x="42" y="12"/>
                  <a:pt x="40" y="20"/>
                </a:cubicBezTo>
                <a:cubicBezTo>
                  <a:pt x="22" y="34"/>
                  <a:pt x="0" y="9"/>
                  <a:pt x="2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7" name="Freeform 135">
            <a:extLst>
              <a:ext uri="{FF2B5EF4-FFF2-40B4-BE49-F238E27FC236}">
                <a16:creationId xmlns:a16="http://schemas.microsoft.com/office/drawing/2014/main" id="{2E9B2055-E384-472D-91D3-74775CDA1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16796" y="1938826"/>
            <a:ext cx="128495" cy="84051"/>
          </a:xfrm>
          <a:custGeom>
            <a:avLst/>
            <a:gdLst>
              <a:gd name="T0" fmla="*/ 21 w 39"/>
              <a:gd name="T1" fmla="*/ 0 h 28"/>
              <a:gd name="T2" fmla="*/ 6 w 39"/>
              <a:gd name="T3" fmla="*/ 20 h 28"/>
              <a:gd name="T4" fmla="*/ 21 w 39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8">
                <a:moveTo>
                  <a:pt x="21" y="0"/>
                </a:moveTo>
                <a:cubicBezTo>
                  <a:pt x="39" y="12"/>
                  <a:pt x="22" y="28"/>
                  <a:pt x="6" y="20"/>
                </a:cubicBezTo>
                <a:cubicBezTo>
                  <a:pt x="0" y="7"/>
                  <a:pt x="7" y="0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8" name="Freeform 97">
            <a:extLst>
              <a:ext uri="{FF2B5EF4-FFF2-40B4-BE49-F238E27FC236}">
                <a16:creationId xmlns:a16="http://schemas.microsoft.com/office/drawing/2014/main" id="{1F8EFF99-76BF-4F9B-ADAA-B8D310153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41150" y="1822746"/>
            <a:ext cx="190526" cy="121588"/>
          </a:xfrm>
          <a:custGeom>
            <a:avLst/>
            <a:gdLst>
              <a:gd name="T0" fmla="*/ 42 w 58"/>
              <a:gd name="T1" fmla="*/ 0 h 40"/>
              <a:gd name="T2" fmla="*/ 53 w 58"/>
              <a:gd name="T3" fmla="*/ 17 h 40"/>
              <a:gd name="T4" fmla="*/ 42 w 58"/>
              <a:gd name="T5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" h="40">
                <a:moveTo>
                  <a:pt x="42" y="0"/>
                </a:moveTo>
                <a:cubicBezTo>
                  <a:pt x="52" y="0"/>
                  <a:pt x="50" y="9"/>
                  <a:pt x="53" y="17"/>
                </a:cubicBezTo>
                <a:cubicBezTo>
                  <a:pt x="58" y="40"/>
                  <a:pt x="0" y="6"/>
                  <a:pt x="4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9" name="Freeform 113">
            <a:extLst>
              <a:ext uri="{FF2B5EF4-FFF2-40B4-BE49-F238E27FC236}">
                <a16:creationId xmlns:a16="http://schemas.microsoft.com/office/drawing/2014/main" id="{626F1B89-B88E-4CE3-90BF-3704BAF48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52139" y="1841417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0" name="Freeform 101">
            <a:extLst>
              <a:ext uri="{FF2B5EF4-FFF2-40B4-BE49-F238E27FC236}">
                <a16:creationId xmlns:a16="http://schemas.microsoft.com/office/drawing/2014/main" id="{C72C1CB8-8213-4EE7-AFFF-B0A74E7A7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74567" y="1786745"/>
            <a:ext cx="138242" cy="81603"/>
          </a:xfrm>
          <a:custGeom>
            <a:avLst/>
            <a:gdLst>
              <a:gd name="T0" fmla="*/ 22 w 42"/>
              <a:gd name="T1" fmla="*/ 0 h 27"/>
              <a:gd name="T2" fmla="*/ 14 w 42"/>
              <a:gd name="T3" fmla="*/ 25 h 27"/>
              <a:gd name="T4" fmla="*/ 22 w 42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7">
                <a:moveTo>
                  <a:pt x="22" y="0"/>
                </a:moveTo>
                <a:cubicBezTo>
                  <a:pt x="42" y="7"/>
                  <a:pt x="28" y="27"/>
                  <a:pt x="14" y="25"/>
                </a:cubicBezTo>
                <a:cubicBezTo>
                  <a:pt x="0" y="18"/>
                  <a:pt x="9" y="2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1" name="Freeform 102">
            <a:extLst>
              <a:ext uri="{FF2B5EF4-FFF2-40B4-BE49-F238E27FC236}">
                <a16:creationId xmlns:a16="http://schemas.microsoft.com/office/drawing/2014/main" id="{2FF32C41-49E2-459E-9AC4-64269039B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734759" y="1790057"/>
            <a:ext cx="121406" cy="99554"/>
          </a:xfrm>
          <a:custGeom>
            <a:avLst/>
            <a:gdLst>
              <a:gd name="T0" fmla="*/ 21 w 37"/>
              <a:gd name="T1" fmla="*/ 0 h 33"/>
              <a:gd name="T2" fmla="*/ 19 w 37"/>
              <a:gd name="T3" fmla="*/ 23 h 33"/>
              <a:gd name="T4" fmla="*/ 21 w 37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33">
                <a:moveTo>
                  <a:pt x="21" y="0"/>
                </a:moveTo>
                <a:cubicBezTo>
                  <a:pt x="37" y="0"/>
                  <a:pt x="29" y="33"/>
                  <a:pt x="19" y="23"/>
                </a:cubicBezTo>
                <a:cubicBezTo>
                  <a:pt x="0" y="30"/>
                  <a:pt x="3" y="0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2" name="Freeform 103">
            <a:extLst>
              <a:ext uri="{FF2B5EF4-FFF2-40B4-BE49-F238E27FC236}">
                <a16:creationId xmlns:a16="http://schemas.microsoft.com/office/drawing/2014/main" id="{06B5D5F0-EA51-440D-81A0-FE60CCFBA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914652" y="1795720"/>
            <a:ext cx="140901" cy="102819"/>
          </a:xfrm>
          <a:custGeom>
            <a:avLst/>
            <a:gdLst>
              <a:gd name="T0" fmla="*/ 28 w 43"/>
              <a:gd name="T1" fmla="*/ 0 h 34"/>
              <a:gd name="T2" fmla="*/ 41 w 43"/>
              <a:gd name="T3" fmla="*/ 21 h 34"/>
              <a:gd name="T4" fmla="*/ 28 w 43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4">
                <a:moveTo>
                  <a:pt x="28" y="0"/>
                </a:moveTo>
                <a:cubicBezTo>
                  <a:pt x="35" y="1"/>
                  <a:pt x="43" y="11"/>
                  <a:pt x="41" y="21"/>
                </a:cubicBezTo>
                <a:cubicBezTo>
                  <a:pt x="23" y="34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3" name="Freeform 117">
            <a:extLst>
              <a:ext uri="{FF2B5EF4-FFF2-40B4-BE49-F238E27FC236}">
                <a16:creationId xmlns:a16="http://schemas.microsoft.com/office/drawing/2014/main" id="{B7CA6C2F-61C2-486F-B691-E8EB4BA27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976684" y="1859371"/>
            <a:ext cx="7089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1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4" name="Freeform 120">
            <a:extLst>
              <a:ext uri="{FF2B5EF4-FFF2-40B4-BE49-F238E27FC236}">
                <a16:creationId xmlns:a16="http://schemas.microsoft.com/office/drawing/2014/main" id="{A6727626-8944-4EB7-B327-B696FE484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137524" y="1799174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5" name="Freeform 106">
            <a:extLst>
              <a:ext uri="{FF2B5EF4-FFF2-40B4-BE49-F238E27FC236}">
                <a16:creationId xmlns:a16="http://schemas.microsoft.com/office/drawing/2014/main" id="{CFBBE0E2-8BDF-4B26-BEBC-DB799B8F6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1199" y="1883596"/>
            <a:ext cx="134697" cy="97107"/>
          </a:xfrm>
          <a:custGeom>
            <a:avLst/>
            <a:gdLst>
              <a:gd name="T0" fmla="*/ 25 w 41"/>
              <a:gd name="T1" fmla="*/ 0 h 32"/>
              <a:gd name="T2" fmla="*/ 4 w 41"/>
              <a:gd name="T3" fmla="*/ 18 h 32"/>
              <a:gd name="T4" fmla="*/ 25 w 41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2">
                <a:moveTo>
                  <a:pt x="25" y="0"/>
                </a:moveTo>
                <a:cubicBezTo>
                  <a:pt x="41" y="13"/>
                  <a:pt x="15" y="32"/>
                  <a:pt x="4" y="18"/>
                </a:cubicBezTo>
                <a:cubicBezTo>
                  <a:pt x="0" y="5"/>
                  <a:pt x="15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" name="Freeform 137">
            <a:extLst>
              <a:ext uri="{FF2B5EF4-FFF2-40B4-BE49-F238E27FC236}">
                <a16:creationId xmlns:a16="http://schemas.microsoft.com/office/drawing/2014/main" id="{8EB99B25-2662-42DE-8F5D-E0F6F28C8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56267" y="1819794"/>
            <a:ext cx="127608" cy="93843"/>
          </a:xfrm>
          <a:custGeom>
            <a:avLst/>
            <a:gdLst>
              <a:gd name="T0" fmla="*/ 23 w 39"/>
              <a:gd name="T1" fmla="*/ 0 h 31"/>
              <a:gd name="T2" fmla="*/ 17 w 39"/>
              <a:gd name="T3" fmla="*/ 26 h 31"/>
              <a:gd name="T4" fmla="*/ 23 w 39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3" y="0"/>
                </a:moveTo>
                <a:cubicBezTo>
                  <a:pt x="39" y="3"/>
                  <a:pt x="39" y="31"/>
                  <a:pt x="17" y="26"/>
                </a:cubicBezTo>
                <a:cubicBezTo>
                  <a:pt x="0" y="6"/>
                  <a:pt x="15" y="5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7" name="Freeform 131">
            <a:extLst>
              <a:ext uri="{FF2B5EF4-FFF2-40B4-BE49-F238E27FC236}">
                <a16:creationId xmlns:a16="http://schemas.microsoft.com/office/drawing/2014/main" id="{496BF3B0-761A-4454-BE3C-86B4675DC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43018" y="1943167"/>
            <a:ext cx="117860" cy="87315"/>
          </a:xfrm>
          <a:custGeom>
            <a:avLst/>
            <a:gdLst>
              <a:gd name="T0" fmla="*/ 15 w 36"/>
              <a:gd name="T1" fmla="*/ 0 h 29"/>
              <a:gd name="T2" fmla="*/ 25 w 36"/>
              <a:gd name="T3" fmla="*/ 15 h 29"/>
              <a:gd name="T4" fmla="*/ 13 w 36"/>
              <a:gd name="T5" fmla="*/ 21 h 29"/>
              <a:gd name="T6" fmla="*/ 15 w 36"/>
              <a:gd name="T7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6" h="29">
                <a:moveTo>
                  <a:pt x="15" y="0"/>
                </a:moveTo>
                <a:cubicBezTo>
                  <a:pt x="21" y="0"/>
                  <a:pt x="36" y="13"/>
                  <a:pt x="25" y="15"/>
                </a:cubicBezTo>
                <a:cubicBezTo>
                  <a:pt x="20" y="19"/>
                  <a:pt x="20" y="22"/>
                  <a:pt x="13" y="21"/>
                </a:cubicBezTo>
                <a:cubicBezTo>
                  <a:pt x="0" y="29"/>
                  <a:pt x="0" y="0"/>
                  <a:pt x="1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8" name="Freeform 141">
            <a:extLst>
              <a:ext uri="{FF2B5EF4-FFF2-40B4-BE49-F238E27FC236}">
                <a16:creationId xmlns:a16="http://schemas.microsoft.com/office/drawing/2014/main" id="{B519F0F1-B284-44D5-91E9-5018219AF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277721" y="1971061"/>
            <a:ext cx="163941" cy="163205"/>
          </a:xfrm>
          <a:custGeom>
            <a:avLst/>
            <a:gdLst>
              <a:gd name="T0" fmla="*/ 37 w 50"/>
              <a:gd name="T1" fmla="*/ 3 h 54"/>
              <a:gd name="T2" fmla="*/ 42 w 50"/>
              <a:gd name="T3" fmla="*/ 17 h 54"/>
              <a:gd name="T4" fmla="*/ 37 w 50"/>
              <a:gd name="T5" fmla="*/ 3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0" h="54">
                <a:moveTo>
                  <a:pt x="37" y="3"/>
                </a:moveTo>
                <a:cubicBezTo>
                  <a:pt x="50" y="3"/>
                  <a:pt x="36" y="13"/>
                  <a:pt x="42" y="17"/>
                </a:cubicBezTo>
                <a:cubicBezTo>
                  <a:pt x="35" y="54"/>
                  <a:pt x="0" y="0"/>
                  <a:pt x="37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9" name="Freeform 122">
            <a:extLst>
              <a:ext uri="{FF2B5EF4-FFF2-40B4-BE49-F238E27FC236}">
                <a16:creationId xmlns:a16="http://schemas.microsoft.com/office/drawing/2014/main" id="{0ED49C08-BE23-43F9-A421-6CD45C780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572383" y="1946023"/>
            <a:ext cx="127608" cy="81603"/>
          </a:xfrm>
          <a:custGeom>
            <a:avLst/>
            <a:gdLst>
              <a:gd name="T0" fmla="*/ 24 w 39"/>
              <a:gd name="T1" fmla="*/ 0 h 27"/>
              <a:gd name="T2" fmla="*/ 20 w 39"/>
              <a:gd name="T3" fmla="*/ 26 h 27"/>
              <a:gd name="T4" fmla="*/ 24 w 39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7">
                <a:moveTo>
                  <a:pt x="24" y="0"/>
                </a:moveTo>
                <a:cubicBezTo>
                  <a:pt x="39" y="3"/>
                  <a:pt x="36" y="27"/>
                  <a:pt x="20" y="26"/>
                </a:cubicBezTo>
                <a:cubicBezTo>
                  <a:pt x="0" y="19"/>
                  <a:pt x="4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0" name="Freeform 119">
            <a:extLst>
              <a:ext uri="{FF2B5EF4-FFF2-40B4-BE49-F238E27FC236}">
                <a16:creationId xmlns:a16="http://schemas.microsoft.com/office/drawing/2014/main" id="{92F171FA-0CB2-4F4C-A2F3-1B7B6B028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54193" y="1803359"/>
            <a:ext cx="127608" cy="150965"/>
          </a:xfrm>
          <a:custGeom>
            <a:avLst/>
            <a:gdLst>
              <a:gd name="T0" fmla="*/ 13 w 39"/>
              <a:gd name="T1" fmla="*/ 6 h 50"/>
              <a:gd name="T2" fmla="*/ 0 w 39"/>
              <a:gd name="T3" fmla="*/ 23 h 50"/>
              <a:gd name="T4" fmla="*/ 13 w 39"/>
              <a:gd name="T5" fmla="*/ 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50">
                <a:moveTo>
                  <a:pt x="13" y="6"/>
                </a:moveTo>
                <a:cubicBezTo>
                  <a:pt x="39" y="10"/>
                  <a:pt x="16" y="50"/>
                  <a:pt x="0" y="23"/>
                </a:cubicBezTo>
                <a:cubicBezTo>
                  <a:pt x="1" y="0"/>
                  <a:pt x="5" y="14"/>
                  <a:pt x="13" y="6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1" name="Freeform 118">
            <a:extLst>
              <a:ext uri="{FF2B5EF4-FFF2-40B4-BE49-F238E27FC236}">
                <a16:creationId xmlns:a16="http://schemas.microsoft.com/office/drawing/2014/main" id="{A0073675-5E26-428E-A2F7-2A952D314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37628" y="1862634"/>
            <a:ext cx="131153" cy="96290"/>
          </a:xfrm>
          <a:custGeom>
            <a:avLst/>
            <a:gdLst>
              <a:gd name="T0" fmla="*/ 22 w 40"/>
              <a:gd name="T1" fmla="*/ 0 h 32"/>
              <a:gd name="T2" fmla="*/ 16 w 40"/>
              <a:gd name="T3" fmla="*/ 25 h 32"/>
              <a:gd name="T4" fmla="*/ 22 w 40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32">
                <a:moveTo>
                  <a:pt x="22" y="0"/>
                </a:moveTo>
                <a:cubicBezTo>
                  <a:pt x="40" y="3"/>
                  <a:pt x="40" y="32"/>
                  <a:pt x="16" y="25"/>
                </a:cubicBezTo>
                <a:cubicBezTo>
                  <a:pt x="0" y="7"/>
                  <a:pt x="14" y="4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2" name="Freeform 120">
            <a:extLst>
              <a:ext uri="{FF2B5EF4-FFF2-40B4-BE49-F238E27FC236}">
                <a16:creationId xmlns:a16="http://schemas.microsoft.com/office/drawing/2014/main" id="{D8C4C7E6-114C-4D16-9FC6-1260653C2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19407" y="1807960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3" name="Freeform 110">
            <a:extLst>
              <a:ext uri="{FF2B5EF4-FFF2-40B4-BE49-F238E27FC236}">
                <a16:creationId xmlns:a16="http://schemas.microsoft.com/office/drawing/2014/main" id="{5FB2CD0B-BF87-4FEC-B6B6-0DA50B931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951575" y="1824318"/>
            <a:ext cx="127608" cy="114243"/>
          </a:xfrm>
          <a:custGeom>
            <a:avLst/>
            <a:gdLst>
              <a:gd name="T0" fmla="*/ 21 w 39"/>
              <a:gd name="T1" fmla="*/ 1 h 38"/>
              <a:gd name="T2" fmla="*/ 39 w 39"/>
              <a:gd name="T3" fmla="*/ 18 h 38"/>
              <a:gd name="T4" fmla="*/ 21 w 39"/>
              <a:gd name="T5" fmla="*/ 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8">
                <a:moveTo>
                  <a:pt x="21" y="1"/>
                </a:moveTo>
                <a:cubicBezTo>
                  <a:pt x="35" y="0"/>
                  <a:pt x="38" y="8"/>
                  <a:pt x="39" y="18"/>
                </a:cubicBezTo>
                <a:cubicBezTo>
                  <a:pt x="25" y="38"/>
                  <a:pt x="0" y="13"/>
                  <a:pt x="21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4" name="Freeform 106">
            <a:extLst>
              <a:ext uri="{FF2B5EF4-FFF2-40B4-BE49-F238E27FC236}">
                <a16:creationId xmlns:a16="http://schemas.microsoft.com/office/drawing/2014/main" id="{D12EC8B9-DE60-44BC-9911-A9CD8EF50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230164" y="1807065"/>
            <a:ext cx="134697" cy="97107"/>
          </a:xfrm>
          <a:custGeom>
            <a:avLst/>
            <a:gdLst>
              <a:gd name="T0" fmla="*/ 25 w 41"/>
              <a:gd name="T1" fmla="*/ 0 h 32"/>
              <a:gd name="T2" fmla="*/ 4 w 41"/>
              <a:gd name="T3" fmla="*/ 18 h 32"/>
              <a:gd name="T4" fmla="*/ 25 w 41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32">
                <a:moveTo>
                  <a:pt x="25" y="0"/>
                </a:moveTo>
                <a:cubicBezTo>
                  <a:pt x="41" y="13"/>
                  <a:pt x="15" y="32"/>
                  <a:pt x="4" y="18"/>
                </a:cubicBezTo>
                <a:cubicBezTo>
                  <a:pt x="0" y="5"/>
                  <a:pt x="15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5" name="Freeform 112">
            <a:extLst>
              <a:ext uri="{FF2B5EF4-FFF2-40B4-BE49-F238E27FC236}">
                <a16:creationId xmlns:a16="http://schemas.microsoft.com/office/drawing/2014/main" id="{9B0D6CF6-D17B-4DC7-828A-773636910C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51876" y="1762806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1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6" name="Freeform 108">
            <a:extLst>
              <a:ext uri="{FF2B5EF4-FFF2-40B4-BE49-F238E27FC236}">
                <a16:creationId xmlns:a16="http://schemas.microsoft.com/office/drawing/2014/main" id="{8C6933FD-FAB6-403B-9CD4-EF0E06CF7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843391" y="1759541"/>
            <a:ext cx="121406" cy="90579"/>
          </a:xfrm>
          <a:custGeom>
            <a:avLst/>
            <a:gdLst>
              <a:gd name="T0" fmla="*/ 26 w 37"/>
              <a:gd name="T1" fmla="*/ 1 h 30"/>
              <a:gd name="T2" fmla="*/ 35 w 37"/>
              <a:gd name="T3" fmla="*/ 21 h 30"/>
              <a:gd name="T4" fmla="*/ 26 w 37"/>
              <a:gd name="T5" fmla="*/ 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30">
                <a:moveTo>
                  <a:pt x="26" y="1"/>
                </a:moveTo>
                <a:cubicBezTo>
                  <a:pt x="35" y="0"/>
                  <a:pt x="37" y="13"/>
                  <a:pt x="35" y="21"/>
                </a:cubicBezTo>
                <a:cubicBezTo>
                  <a:pt x="14" y="30"/>
                  <a:pt x="0" y="8"/>
                  <a:pt x="26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7" name="Freeform 111">
            <a:extLst>
              <a:ext uri="{FF2B5EF4-FFF2-40B4-BE49-F238E27FC236}">
                <a16:creationId xmlns:a16="http://schemas.microsoft.com/office/drawing/2014/main" id="{5C2A4452-6B00-411C-80AB-29AE135B4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066705" y="1775047"/>
            <a:ext cx="131153" cy="87315"/>
          </a:xfrm>
          <a:custGeom>
            <a:avLst/>
            <a:gdLst>
              <a:gd name="T0" fmla="*/ 24 w 40"/>
              <a:gd name="T1" fmla="*/ 0 h 29"/>
              <a:gd name="T2" fmla="*/ 20 w 40"/>
              <a:gd name="T3" fmla="*/ 25 h 29"/>
              <a:gd name="T4" fmla="*/ 24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4" y="0"/>
                </a:moveTo>
                <a:cubicBezTo>
                  <a:pt x="40" y="1"/>
                  <a:pt x="35" y="29"/>
                  <a:pt x="20" y="25"/>
                </a:cubicBezTo>
                <a:cubicBezTo>
                  <a:pt x="0" y="19"/>
                  <a:pt x="5" y="2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8" name="Freeform 109">
            <a:extLst>
              <a:ext uri="{FF2B5EF4-FFF2-40B4-BE49-F238E27FC236}">
                <a16:creationId xmlns:a16="http://schemas.microsoft.com/office/drawing/2014/main" id="{3F4D3F48-1D65-45EB-91E2-BEFFB2440C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334906" y="1792187"/>
            <a:ext cx="154193" cy="84866"/>
          </a:xfrm>
          <a:custGeom>
            <a:avLst/>
            <a:gdLst>
              <a:gd name="T0" fmla="*/ 26 w 47"/>
              <a:gd name="T1" fmla="*/ 0 h 28"/>
              <a:gd name="T2" fmla="*/ 10 w 47"/>
              <a:gd name="T3" fmla="*/ 26 h 28"/>
              <a:gd name="T4" fmla="*/ 26 w 47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8">
                <a:moveTo>
                  <a:pt x="26" y="0"/>
                </a:moveTo>
                <a:cubicBezTo>
                  <a:pt x="47" y="13"/>
                  <a:pt x="28" y="28"/>
                  <a:pt x="10" y="26"/>
                </a:cubicBezTo>
                <a:cubicBezTo>
                  <a:pt x="0" y="13"/>
                  <a:pt x="15" y="4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9" name="Freeform 105">
            <a:extLst>
              <a:ext uri="{FF2B5EF4-FFF2-40B4-BE49-F238E27FC236}">
                <a16:creationId xmlns:a16="http://schemas.microsoft.com/office/drawing/2014/main" id="{F5A66334-17A8-4594-AB17-4C33A955B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578638" y="1792714"/>
            <a:ext cx="140901" cy="93027"/>
          </a:xfrm>
          <a:custGeom>
            <a:avLst/>
            <a:gdLst>
              <a:gd name="T0" fmla="*/ 26 w 43"/>
              <a:gd name="T1" fmla="*/ 3 h 31"/>
              <a:gd name="T2" fmla="*/ 39 w 43"/>
              <a:gd name="T3" fmla="*/ 23 h 31"/>
              <a:gd name="T4" fmla="*/ 26 w 43"/>
              <a:gd name="T5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1">
                <a:moveTo>
                  <a:pt x="26" y="3"/>
                </a:moveTo>
                <a:cubicBezTo>
                  <a:pt x="34" y="0"/>
                  <a:pt x="43" y="17"/>
                  <a:pt x="39" y="23"/>
                </a:cubicBezTo>
                <a:cubicBezTo>
                  <a:pt x="20" y="31"/>
                  <a:pt x="0" y="15"/>
                  <a:pt x="26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0" name="Freeform 107">
            <a:extLst>
              <a:ext uri="{FF2B5EF4-FFF2-40B4-BE49-F238E27FC236}">
                <a16:creationId xmlns:a16="http://schemas.microsoft.com/office/drawing/2014/main" id="{FB7FEAD3-708C-4B79-B452-4445C2778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858039" y="1824004"/>
            <a:ext cx="154193" cy="81603"/>
          </a:xfrm>
          <a:custGeom>
            <a:avLst/>
            <a:gdLst>
              <a:gd name="T0" fmla="*/ 31 w 47"/>
              <a:gd name="T1" fmla="*/ 0 h 27"/>
              <a:gd name="T2" fmla="*/ 17 w 47"/>
              <a:gd name="T3" fmla="*/ 23 h 27"/>
              <a:gd name="T4" fmla="*/ 31 w 47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" h="27">
                <a:moveTo>
                  <a:pt x="31" y="0"/>
                </a:moveTo>
                <a:cubicBezTo>
                  <a:pt x="47" y="10"/>
                  <a:pt x="32" y="27"/>
                  <a:pt x="17" y="23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1" name="Freeform 92">
            <a:extLst>
              <a:ext uri="{FF2B5EF4-FFF2-40B4-BE49-F238E27FC236}">
                <a16:creationId xmlns:a16="http://schemas.microsoft.com/office/drawing/2014/main" id="{41281533-9B25-42A4-9F50-34B4F24C0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02813" y="1759540"/>
            <a:ext cx="140901" cy="102819"/>
          </a:xfrm>
          <a:custGeom>
            <a:avLst/>
            <a:gdLst>
              <a:gd name="T0" fmla="*/ 28 w 43"/>
              <a:gd name="T1" fmla="*/ 0 h 34"/>
              <a:gd name="T2" fmla="*/ 41 w 43"/>
              <a:gd name="T3" fmla="*/ 21 h 34"/>
              <a:gd name="T4" fmla="*/ 28 w 43"/>
              <a:gd name="T5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4">
                <a:moveTo>
                  <a:pt x="28" y="0"/>
                </a:moveTo>
                <a:cubicBezTo>
                  <a:pt x="35" y="1"/>
                  <a:pt x="43" y="11"/>
                  <a:pt x="41" y="21"/>
                </a:cubicBezTo>
                <a:cubicBezTo>
                  <a:pt x="23" y="34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2" name="Freeform 114">
            <a:extLst>
              <a:ext uri="{FF2B5EF4-FFF2-40B4-BE49-F238E27FC236}">
                <a16:creationId xmlns:a16="http://schemas.microsoft.com/office/drawing/2014/main" id="{007246F1-084B-45D9-BDD9-99BB53F6C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278066" y="1804776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1"/>
                  <a:pt x="2" y="2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113">
            <a:extLst>
              <a:ext uri="{FF2B5EF4-FFF2-40B4-BE49-F238E27FC236}">
                <a16:creationId xmlns:a16="http://schemas.microsoft.com/office/drawing/2014/main" id="{77CDD712-F443-4EDC-B663-5EC5ACD7D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511612" y="1804776"/>
            <a:ext cx="9748" cy="8977"/>
          </a:xfrm>
          <a:custGeom>
            <a:avLst/>
            <a:gdLst>
              <a:gd name="T0" fmla="*/ 1 w 3"/>
              <a:gd name="T1" fmla="*/ 0 h 3"/>
              <a:gd name="T2" fmla="*/ 3 w 3"/>
              <a:gd name="T3" fmla="*/ 1 h 3"/>
              <a:gd name="T4" fmla="*/ 1 w 3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1" y="0"/>
                </a:moveTo>
                <a:cubicBezTo>
                  <a:pt x="1" y="0"/>
                  <a:pt x="2" y="1"/>
                  <a:pt x="3" y="1"/>
                </a:cubicBezTo>
                <a:cubicBezTo>
                  <a:pt x="2" y="3"/>
                  <a:pt x="0" y="1"/>
                  <a:pt x="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4" name="Freeform 104">
            <a:extLst>
              <a:ext uri="{FF2B5EF4-FFF2-40B4-BE49-F238E27FC236}">
                <a16:creationId xmlns:a16="http://schemas.microsoft.com/office/drawing/2014/main" id="{4A695BE5-DE27-460F-845F-45BB814FE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23391" y="1836771"/>
            <a:ext cx="7089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5" name="Freeform 91">
            <a:extLst>
              <a:ext uri="{FF2B5EF4-FFF2-40B4-BE49-F238E27FC236}">
                <a16:creationId xmlns:a16="http://schemas.microsoft.com/office/drawing/2014/main" id="{DE28BE4E-1A59-46FF-810A-A8F9A46F7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58692" y="1822760"/>
            <a:ext cx="118747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0" y="1"/>
                  <a:pt x="36" y="24"/>
                  <a:pt x="21" y="27"/>
                </a:cubicBezTo>
                <a:cubicBezTo>
                  <a:pt x="1" y="26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" name="Freeform 95">
            <a:extLst>
              <a:ext uri="{FF2B5EF4-FFF2-40B4-BE49-F238E27FC236}">
                <a16:creationId xmlns:a16="http://schemas.microsoft.com/office/drawing/2014/main" id="{A3CF799A-9839-4CB1-9381-DCC0C1FE1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697627" y="1812291"/>
            <a:ext cx="117860" cy="81603"/>
          </a:xfrm>
          <a:custGeom>
            <a:avLst/>
            <a:gdLst>
              <a:gd name="T0" fmla="*/ 19 w 36"/>
              <a:gd name="T1" fmla="*/ 1 h 27"/>
              <a:gd name="T2" fmla="*/ 21 w 36"/>
              <a:gd name="T3" fmla="*/ 27 h 27"/>
              <a:gd name="T4" fmla="*/ 19 w 36"/>
              <a:gd name="T5" fmla="*/ 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7">
                <a:moveTo>
                  <a:pt x="19" y="1"/>
                </a:moveTo>
                <a:cubicBezTo>
                  <a:pt x="31" y="2"/>
                  <a:pt x="36" y="24"/>
                  <a:pt x="21" y="27"/>
                </a:cubicBezTo>
                <a:cubicBezTo>
                  <a:pt x="1" y="27"/>
                  <a:pt x="0" y="0"/>
                  <a:pt x="1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7" name="Freeform 115">
            <a:extLst>
              <a:ext uri="{FF2B5EF4-FFF2-40B4-BE49-F238E27FC236}">
                <a16:creationId xmlns:a16="http://schemas.microsoft.com/office/drawing/2014/main" id="{1EFA42E9-27C0-423D-93C8-794A9683F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40920" y="1810489"/>
            <a:ext cx="6204" cy="5712"/>
          </a:xfrm>
          <a:custGeom>
            <a:avLst/>
            <a:gdLst>
              <a:gd name="T0" fmla="*/ 0 w 2"/>
              <a:gd name="T1" fmla="*/ 0 h 2"/>
              <a:gd name="T2" fmla="*/ 1 w 2"/>
              <a:gd name="T3" fmla="*/ 2 h 2"/>
              <a:gd name="T4" fmla="*/ 0 w 2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0"/>
                </a:moveTo>
                <a:cubicBezTo>
                  <a:pt x="1" y="0"/>
                  <a:pt x="2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8" name="Freeform 93">
            <a:extLst>
              <a:ext uri="{FF2B5EF4-FFF2-40B4-BE49-F238E27FC236}">
                <a16:creationId xmlns:a16="http://schemas.microsoft.com/office/drawing/2014/main" id="{E5B56BED-7578-4E42-889D-34AA58F67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928451" y="1829760"/>
            <a:ext cx="127608" cy="79154"/>
          </a:xfrm>
          <a:custGeom>
            <a:avLst/>
            <a:gdLst>
              <a:gd name="T0" fmla="*/ 23 w 39"/>
              <a:gd name="T1" fmla="*/ 0 h 26"/>
              <a:gd name="T2" fmla="*/ 19 w 39"/>
              <a:gd name="T3" fmla="*/ 26 h 26"/>
              <a:gd name="T4" fmla="*/ 23 w 39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6">
                <a:moveTo>
                  <a:pt x="23" y="0"/>
                </a:moveTo>
                <a:cubicBezTo>
                  <a:pt x="39" y="4"/>
                  <a:pt x="34" y="25"/>
                  <a:pt x="19" y="26"/>
                </a:cubicBezTo>
                <a:cubicBezTo>
                  <a:pt x="0" y="20"/>
                  <a:pt x="7" y="4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9" name="Freeform 96">
            <a:extLst>
              <a:ext uri="{FF2B5EF4-FFF2-40B4-BE49-F238E27FC236}">
                <a16:creationId xmlns:a16="http://schemas.microsoft.com/office/drawing/2014/main" id="{FCC7DD6E-E0E5-46B9-81B7-3B2F7B333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216034" y="1818819"/>
            <a:ext cx="147104" cy="108531"/>
          </a:xfrm>
          <a:custGeom>
            <a:avLst/>
            <a:gdLst>
              <a:gd name="T0" fmla="*/ 28 w 45"/>
              <a:gd name="T1" fmla="*/ 0 h 36"/>
              <a:gd name="T2" fmla="*/ 41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2" y="0"/>
                  <a:pt x="45" y="13"/>
                  <a:pt x="41" y="20"/>
                </a:cubicBezTo>
                <a:cubicBezTo>
                  <a:pt x="24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0" name="Freeform 100">
            <a:extLst>
              <a:ext uri="{FF2B5EF4-FFF2-40B4-BE49-F238E27FC236}">
                <a16:creationId xmlns:a16="http://schemas.microsoft.com/office/drawing/2014/main" id="{9C83D9FD-E06E-407B-BA7C-2C2AD5B1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536827" y="1821266"/>
            <a:ext cx="128495" cy="93843"/>
          </a:xfrm>
          <a:custGeom>
            <a:avLst/>
            <a:gdLst>
              <a:gd name="T0" fmla="*/ 28 w 39"/>
              <a:gd name="T1" fmla="*/ 1 h 31"/>
              <a:gd name="T2" fmla="*/ 39 w 39"/>
              <a:gd name="T3" fmla="*/ 21 h 31"/>
              <a:gd name="T4" fmla="*/ 28 w 39"/>
              <a:gd name="T5" fmla="*/ 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8" y="1"/>
                </a:moveTo>
                <a:cubicBezTo>
                  <a:pt x="38" y="0"/>
                  <a:pt x="38" y="12"/>
                  <a:pt x="39" y="21"/>
                </a:cubicBezTo>
                <a:cubicBezTo>
                  <a:pt x="18" y="31"/>
                  <a:pt x="0" y="12"/>
                  <a:pt x="28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1" name="Freeform 98">
            <a:extLst>
              <a:ext uri="{FF2B5EF4-FFF2-40B4-BE49-F238E27FC236}">
                <a16:creationId xmlns:a16="http://schemas.microsoft.com/office/drawing/2014/main" id="{3C1174EE-071E-4421-BD9C-2C2D84190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91294" y="1821267"/>
            <a:ext cx="147990" cy="79154"/>
          </a:xfrm>
          <a:custGeom>
            <a:avLst/>
            <a:gdLst>
              <a:gd name="T0" fmla="*/ 23 w 45"/>
              <a:gd name="T1" fmla="*/ 0 h 26"/>
              <a:gd name="T2" fmla="*/ 30 w 45"/>
              <a:gd name="T3" fmla="*/ 26 h 26"/>
              <a:gd name="T4" fmla="*/ 23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3" y="0"/>
                </a:moveTo>
                <a:cubicBezTo>
                  <a:pt x="33" y="2"/>
                  <a:pt x="45" y="21"/>
                  <a:pt x="30" y="26"/>
                </a:cubicBezTo>
                <a:cubicBezTo>
                  <a:pt x="10" y="24"/>
                  <a:pt x="0" y="8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2" name="Freeform 99">
            <a:extLst>
              <a:ext uri="{FF2B5EF4-FFF2-40B4-BE49-F238E27FC236}">
                <a16:creationId xmlns:a16="http://schemas.microsoft.com/office/drawing/2014/main" id="{6F280CAD-1F1B-4F43-99A3-B2EC2A7F3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084479" y="1821265"/>
            <a:ext cx="219770" cy="121588"/>
          </a:xfrm>
          <a:custGeom>
            <a:avLst/>
            <a:gdLst>
              <a:gd name="T0" fmla="*/ 36 w 67"/>
              <a:gd name="T1" fmla="*/ 0 h 40"/>
              <a:gd name="T2" fmla="*/ 44 w 67"/>
              <a:gd name="T3" fmla="*/ 2 h 40"/>
              <a:gd name="T4" fmla="*/ 31 w 67"/>
              <a:gd name="T5" fmla="*/ 2 h 40"/>
              <a:gd name="T6" fmla="*/ 36 w 67"/>
              <a:gd name="T7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" h="40">
                <a:moveTo>
                  <a:pt x="36" y="0"/>
                </a:moveTo>
                <a:cubicBezTo>
                  <a:pt x="39" y="3"/>
                  <a:pt x="41" y="0"/>
                  <a:pt x="44" y="2"/>
                </a:cubicBezTo>
                <a:cubicBezTo>
                  <a:pt x="67" y="40"/>
                  <a:pt x="0" y="25"/>
                  <a:pt x="31" y="2"/>
                </a:cubicBezTo>
                <a:cubicBezTo>
                  <a:pt x="24" y="11"/>
                  <a:pt x="31" y="5"/>
                  <a:pt x="3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3" name="Freeform 97">
            <a:extLst>
              <a:ext uri="{FF2B5EF4-FFF2-40B4-BE49-F238E27FC236}">
                <a16:creationId xmlns:a16="http://schemas.microsoft.com/office/drawing/2014/main" id="{0D5C974E-4B43-4FFA-8230-DB0E1993C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409702" y="1821267"/>
            <a:ext cx="190526" cy="121588"/>
          </a:xfrm>
          <a:custGeom>
            <a:avLst/>
            <a:gdLst>
              <a:gd name="T0" fmla="*/ 42 w 58"/>
              <a:gd name="T1" fmla="*/ 0 h 40"/>
              <a:gd name="T2" fmla="*/ 53 w 58"/>
              <a:gd name="T3" fmla="*/ 17 h 40"/>
              <a:gd name="T4" fmla="*/ 42 w 58"/>
              <a:gd name="T5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" h="40">
                <a:moveTo>
                  <a:pt x="42" y="0"/>
                </a:moveTo>
                <a:cubicBezTo>
                  <a:pt x="52" y="0"/>
                  <a:pt x="50" y="9"/>
                  <a:pt x="53" y="17"/>
                </a:cubicBezTo>
                <a:cubicBezTo>
                  <a:pt x="58" y="40"/>
                  <a:pt x="0" y="6"/>
                  <a:pt x="4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4" name="Freeform 101">
            <a:extLst>
              <a:ext uri="{FF2B5EF4-FFF2-40B4-BE49-F238E27FC236}">
                <a16:creationId xmlns:a16="http://schemas.microsoft.com/office/drawing/2014/main" id="{A1CACEBA-A7A9-45FB-897A-888150011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34040" y="1827796"/>
            <a:ext cx="138242" cy="81603"/>
          </a:xfrm>
          <a:custGeom>
            <a:avLst/>
            <a:gdLst>
              <a:gd name="T0" fmla="*/ 22 w 42"/>
              <a:gd name="T1" fmla="*/ 0 h 27"/>
              <a:gd name="T2" fmla="*/ 14 w 42"/>
              <a:gd name="T3" fmla="*/ 25 h 27"/>
              <a:gd name="T4" fmla="*/ 22 w 42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7">
                <a:moveTo>
                  <a:pt x="22" y="0"/>
                </a:moveTo>
                <a:cubicBezTo>
                  <a:pt x="42" y="7"/>
                  <a:pt x="28" y="27"/>
                  <a:pt x="14" y="25"/>
                </a:cubicBezTo>
                <a:cubicBezTo>
                  <a:pt x="0" y="18"/>
                  <a:pt x="9" y="2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5" name="Freeform 94">
            <a:extLst>
              <a:ext uri="{FF2B5EF4-FFF2-40B4-BE49-F238E27FC236}">
                <a16:creationId xmlns:a16="http://schemas.microsoft.com/office/drawing/2014/main" id="{583E2F4A-E235-4600-A80D-18C1C36EE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915258" y="1868188"/>
            <a:ext cx="138242" cy="102819"/>
          </a:xfrm>
          <a:custGeom>
            <a:avLst/>
            <a:gdLst>
              <a:gd name="T0" fmla="*/ 29 w 42"/>
              <a:gd name="T1" fmla="*/ 1 h 34"/>
              <a:gd name="T2" fmla="*/ 40 w 42"/>
              <a:gd name="T3" fmla="*/ 20 h 34"/>
              <a:gd name="T4" fmla="*/ 29 w 42"/>
              <a:gd name="T5" fmla="*/ 1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4">
                <a:moveTo>
                  <a:pt x="29" y="1"/>
                </a:moveTo>
                <a:cubicBezTo>
                  <a:pt x="38" y="0"/>
                  <a:pt x="42" y="12"/>
                  <a:pt x="40" y="20"/>
                </a:cubicBezTo>
                <a:cubicBezTo>
                  <a:pt x="22" y="34"/>
                  <a:pt x="0" y="9"/>
                  <a:pt x="29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" name="Freeform 132">
            <a:extLst>
              <a:ext uri="{FF2B5EF4-FFF2-40B4-BE49-F238E27FC236}">
                <a16:creationId xmlns:a16="http://schemas.microsoft.com/office/drawing/2014/main" id="{F16259CF-A0BC-4673-91C7-A7D3CDF7C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880494" y="1984585"/>
            <a:ext cx="127608" cy="69362"/>
          </a:xfrm>
          <a:custGeom>
            <a:avLst/>
            <a:gdLst>
              <a:gd name="T0" fmla="*/ 16 w 39"/>
              <a:gd name="T1" fmla="*/ 0 h 23"/>
              <a:gd name="T2" fmla="*/ 11 w 39"/>
              <a:gd name="T3" fmla="*/ 23 h 23"/>
              <a:gd name="T4" fmla="*/ 16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16" y="0"/>
                </a:moveTo>
                <a:cubicBezTo>
                  <a:pt x="39" y="8"/>
                  <a:pt x="31" y="17"/>
                  <a:pt x="11" y="23"/>
                </a:cubicBezTo>
                <a:cubicBezTo>
                  <a:pt x="0" y="16"/>
                  <a:pt x="4" y="2"/>
                  <a:pt x="1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7" name="Freeform 134">
            <a:extLst>
              <a:ext uri="{FF2B5EF4-FFF2-40B4-BE49-F238E27FC236}">
                <a16:creationId xmlns:a16="http://schemas.microsoft.com/office/drawing/2014/main" id="{B09A934A-4464-4C9B-ACAD-9128E0B61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076791" y="1990554"/>
            <a:ext cx="124063" cy="117507"/>
          </a:xfrm>
          <a:custGeom>
            <a:avLst/>
            <a:gdLst>
              <a:gd name="T0" fmla="*/ 20 w 38"/>
              <a:gd name="T1" fmla="*/ 2 h 39"/>
              <a:gd name="T2" fmla="*/ 38 w 38"/>
              <a:gd name="T3" fmla="*/ 19 h 39"/>
              <a:gd name="T4" fmla="*/ 20 w 38"/>
              <a:gd name="T5" fmla="*/ 2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39">
                <a:moveTo>
                  <a:pt x="20" y="2"/>
                </a:moveTo>
                <a:cubicBezTo>
                  <a:pt x="34" y="0"/>
                  <a:pt x="38" y="8"/>
                  <a:pt x="38" y="19"/>
                </a:cubicBezTo>
                <a:cubicBezTo>
                  <a:pt x="24" y="39"/>
                  <a:pt x="0" y="13"/>
                  <a:pt x="20" y="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8" name="Freeform 125">
            <a:extLst>
              <a:ext uri="{FF2B5EF4-FFF2-40B4-BE49-F238E27FC236}">
                <a16:creationId xmlns:a16="http://schemas.microsoft.com/office/drawing/2014/main" id="{CB010BB8-6FD4-498C-994D-53C8DC749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314022" y="2016723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9" name="Freeform 125">
            <a:extLst>
              <a:ext uri="{FF2B5EF4-FFF2-40B4-BE49-F238E27FC236}">
                <a16:creationId xmlns:a16="http://schemas.microsoft.com/office/drawing/2014/main" id="{2D373437-2902-4D8A-B887-F6941556C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528670" y="2009731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0" name="Freeform 128">
            <a:extLst>
              <a:ext uri="{FF2B5EF4-FFF2-40B4-BE49-F238E27FC236}">
                <a16:creationId xmlns:a16="http://schemas.microsoft.com/office/drawing/2014/main" id="{217D616F-FDFA-439E-8B09-E55F8234B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752808" y="2031819"/>
            <a:ext cx="131153" cy="78339"/>
          </a:xfrm>
          <a:custGeom>
            <a:avLst/>
            <a:gdLst>
              <a:gd name="T0" fmla="*/ 18 w 40"/>
              <a:gd name="T1" fmla="*/ 0 h 26"/>
              <a:gd name="T2" fmla="*/ 7 w 40"/>
              <a:gd name="T3" fmla="*/ 20 h 26"/>
              <a:gd name="T4" fmla="*/ 18 w 40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6">
                <a:moveTo>
                  <a:pt x="18" y="0"/>
                </a:moveTo>
                <a:cubicBezTo>
                  <a:pt x="40" y="9"/>
                  <a:pt x="28" y="26"/>
                  <a:pt x="7" y="20"/>
                </a:cubicBezTo>
                <a:cubicBezTo>
                  <a:pt x="0" y="8"/>
                  <a:pt x="6" y="1"/>
                  <a:pt x="1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1" name="Freeform 140">
            <a:extLst>
              <a:ext uri="{FF2B5EF4-FFF2-40B4-BE49-F238E27FC236}">
                <a16:creationId xmlns:a16="http://schemas.microsoft.com/office/drawing/2014/main" id="{0F74D32E-67FC-452C-A52B-988DB4984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995484" y="1997173"/>
            <a:ext cx="137356" cy="96290"/>
          </a:xfrm>
          <a:custGeom>
            <a:avLst/>
            <a:gdLst>
              <a:gd name="T0" fmla="*/ 25 w 42"/>
              <a:gd name="T1" fmla="*/ 0 h 32"/>
              <a:gd name="T2" fmla="*/ 4 w 42"/>
              <a:gd name="T3" fmla="*/ 18 h 32"/>
              <a:gd name="T4" fmla="*/ 25 w 42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2">
                <a:moveTo>
                  <a:pt x="25" y="0"/>
                </a:moveTo>
                <a:cubicBezTo>
                  <a:pt x="42" y="13"/>
                  <a:pt x="15" y="32"/>
                  <a:pt x="4" y="18"/>
                </a:cubicBezTo>
                <a:cubicBezTo>
                  <a:pt x="0" y="5"/>
                  <a:pt x="16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2" name="Freeform 126">
            <a:extLst>
              <a:ext uri="{FF2B5EF4-FFF2-40B4-BE49-F238E27FC236}">
                <a16:creationId xmlns:a16="http://schemas.microsoft.com/office/drawing/2014/main" id="{B8F74E45-2803-4A11-9333-3639A1C2F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250834" y="2028557"/>
            <a:ext cx="151535" cy="79154"/>
          </a:xfrm>
          <a:custGeom>
            <a:avLst/>
            <a:gdLst>
              <a:gd name="T0" fmla="*/ 23 w 46"/>
              <a:gd name="T1" fmla="*/ 0 h 26"/>
              <a:gd name="T2" fmla="*/ 29 w 46"/>
              <a:gd name="T3" fmla="*/ 26 h 26"/>
              <a:gd name="T4" fmla="*/ 23 w 4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6" h="26">
                <a:moveTo>
                  <a:pt x="23" y="0"/>
                </a:moveTo>
                <a:cubicBezTo>
                  <a:pt x="32" y="2"/>
                  <a:pt x="46" y="22"/>
                  <a:pt x="29" y="26"/>
                </a:cubicBezTo>
                <a:cubicBezTo>
                  <a:pt x="10" y="24"/>
                  <a:pt x="0" y="9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3" name="Freeform 121">
            <a:extLst>
              <a:ext uri="{FF2B5EF4-FFF2-40B4-BE49-F238E27FC236}">
                <a16:creationId xmlns:a16="http://schemas.microsoft.com/office/drawing/2014/main" id="{106009C3-0971-47AF-8BD9-2EC8A6A4B2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37067" y="2038617"/>
            <a:ext cx="133812" cy="84866"/>
          </a:xfrm>
          <a:custGeom>
            <a:avLst/>
            <a:gdLst>
              <a:gd name="T0" fmla="*/ 26 w 41"/>
              <a:gd name="T1" fmla="*/ 0 h 28"/>
              <a:gd name="T2" fmla="*/ 38 w 41"/>
              <a:gd name="T3" fmla="*/ 19 h 28"/>
              <a:gd name="T4" fmla="*/ 26 w 41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8">
                <a:moveTo>
                  <a:pt x="26" y="0"/>
                </a:moveTo>
                <a:cubicBezTo>
                  <a:pt x="33" y="0"/>
                  <a:pt x="41" y="10"/>
                  <a:pt x="38" y="19"/>
                </a:cubicBezTo>
                <a:cubicBezTo>
                  <a:pt x="16" y="28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4" name="Freeform 120">
            <a:extLst>
              <a:ext uri="{FF2B5EF4-FFF2-40B4-BE49-F238E27FC236}">
                <a16:creationId xmlns:a16="http://schemas.microsoft.com/office/drawing/2014/main" id="{ED29B115-F34D-4E41-A4A2-C0CE41C69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822857" y="2027626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5" name="Freeform 6">
            <a:extLst>
              <a:ext uri="{FF2B5EF4-FFF2-40B4-BE49-F238E27FC236}">
                <a16:creationId xmlns:a16="http://schemas.microsoft.com/office/drawing/2014/main" id="{19D4861C-7907-48BF-84E7-96C0E098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32866" y="2045318"/>
            <a:ext cx="124063" cy="87315"/>
          </a:xfrm>
          <a:custGeom>
            <a:avLst/>
            <a:gdLst>
              <a:gd name="T0" fmla="*/ 12 w 38"/>
              <a:gd name="T1" fmla="*/ 3 h 29"/>
              <a:gd name="T2" fmla="*/ 15 w 38"/>
              <a:gd name="T3" fmla="*/ 29 h 29"/>
              <a:gd name="T4" fmla="*/ 12 w 38"/>
              <a:gd name="T5" fmla="*/ 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9">
                <a:moveTo>
                  <a:pt x="12" y="3"/>
                </a:moveTo>
                <a:cubicBezTo>
                  <a:pt x="34" y="0"/>
                  <a:pt x="38" y="26"/>
                  <a:pt x="15" y="29"/>
                </a:cubicBezTo>
                <a:cubicBezTo>
                  <a:pt x="4" y="23"/>
                  <a:pt x="0" y="9"/>
                  <a:pt x="12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6" name="Freeform 127">
            <a:extLst>
              <a:ext uri="{FF2B5EF4-FFF2-40B4-BE49-F238E27FC236}">
                <a16:creationId xmlns:a16="http://schemas.microsoft.com/office/drawing/2014/main" id="{AEF03EB9-6D77-4E55-BCF2-4402550D3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25618" y="2028556"/>
            <a:ext cx="137356" cy="79154"/>
          </a:xfrm>
          <a:custGeom>
            <a:avLst/>
            <a:gdLst>
              <a:gd name="T0" fmla="*/ 28 w 42"/>
              <a:gd name="T1" fmla="*/ 0 h 26"/>
              <a:gd name="T2" fmla="*/ 23 w 42"/>
              <a:gd name="T3" fmla="*/ 26 h 26"/>
              <a:gd name="T4" fmla="*/ 28 w 42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6">
                <a:moveTo>
                  <a:pt x="28" y="0"/>
                </a:moveTo>
                <a:cubicBezTo>
                  <a:pt x="42" y="4"/>
                  <a:pt x="38" y="23"/>
                  <a:pt x="23" y="26"/>
                </a:cubicBezTo>
                <a:cubicBezTo>
                  <a:pt x="0" y="26"/>
                  <a:pt x="8" y="5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7" name="Freeform 133">
            <a:extLst>
              <a:ext uri="{FF2B5EF4-FFF2-40B4-BE49-F238E27FC236}">
                <a16:creationId xmlns:a16="http://schemas.microsoft.com/office/drawing/2014/main" id="{1C9C3C8B-A28D-44DF-AA29-02B28AED7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507420" y="2040797"/>
            <a:ext cx="137356" cy="100371"/>
          </a:xfrm>
          <a:custGeom>
            <a:avLst/>
            <a:gdLst>
              <a:gd name="T0" fmla="*/ 25 w 42"/>
              <a:gd name="T1" fmla="*/ 1 h 33"/>
              <a:gd name="T2" fmla="*/ 4 w 42"/>
              <a:gd name="T3" fmla="*/ 19 h 33"/>
              <a:gd name="T4" fmla="*/ 25 w 42"/>
              <a:gd name="T5" fmla="*/ 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3">
                <a:moveTo>
                  <a:pt x="25" y="1"/>
                </a:moveTo>
                <a:cubicBezTo>
                  <a:pt x="42" y="14"/>
                  <a:pt x="15" y="33"/>
                  <a:pt x="4" y="19"/>
                </a:cubicBezTo>
                <a:cubicBezTo>
                  <a:pt x="0" y="6"/>
                  <a:pt x="15" y="0"/>
                  <a:pt x="25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8" name="Freeform 129">
            <a:extLst>
              <a:ext uri="{FF2B5EF4-FFF2-40B4-BE49-F238E27FC236}">
                <a16:creationId xmlns:a16="http://schemas.microsoft.com/office/drawing/2014/main" id="{1EB7CB2D-F6AA-4861-B158-DA3E6B923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00604" y="2031819"/>
            <a:ext cx="147990" cy="109348"/>
          </a:xfrm>
          <a:custGeom>
            <a:avLst/>
            <a:gdLst>
              <a:gd name="T0" fmla="*/ 28 w 45"/>
              <a:gd name="T1" fmla="*/ 0 h 36"/>
              <a:gd name="T2" fmla="*/ 42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4" y="1"/>
                  <a:pt x="45" y="11"/>
                  <a:pt x="42" y="20"/>
                </a:cubicBezTo>
                <a:cubicBezTo>
                  <a:pt x="25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9" name="Freeform 142">
            <a:extLst>
              <a:ext uri="{FF2B5EF4-FFF2-40B4-BE49-F238E27FC236}">
                <a16:creationId xmlns:a16="http://schemas.microsoft.com/office/drawing/2014/main" id="{48203367-1F19-4C4F-B38D-929816F78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66179" y="2095470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0" name="Freeform 138">
            <a:extLst>
              <a:ext uri="{FF2B5EF4-FFF2-40B4-BE49-F238E27FC236}">
                <a16:creationId xmlns:a16="http://schemas.microsoft.com/office/drawing/2014/main" id="{B89B3B49-0A7E-4573-9B52-D1B06598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016079" y="2058750"/>
            <a:ext cx="117860" cy="79154"/>
          </a:xfrm>
          <a:custGeom>
            <a:avLst/>
            <a:gdLst>
              <a:gd name="T0" fmla="*/ 21 w 36"/>
              <a:gd name="T1" fmla="*/ 0 h 26"/>
              <a:gd name="T2" fmla="*/ 21 w 36"/>
              <a:gd name="T3" fmla="*/ 26 h 26"/>
              <a:gd name="T4" fmla="*/ 21 w 3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6">
                <a:moveTo>
                  <a:pt x="21" y="0"/>
                </a:moveTo>
                <a:cubicBezTo>
                  <a:pt x="32" y="4"/>
                  <a:pt x="36" y="23"/>
                  <a:pt x="21" y="26"/>
                </a:cubicBezTo>
                <a:cubicBezTo>
                  <a:pt x="1" y="24"/>
                  <a:pt x="0" y="2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1" name="Freeform 137">
            <a:extLst>
              <a:ext uri="{FF2B5EF4-FFF2-40B4-BE49-F238E27FC236}">
                <a16:creationId xmlns:a16="http://schemas.microsoft.com/office/drawing/2014/main" id="{0288BD39-0846-445A-BD81-1E34E0E99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268636" y="2056301"/>
            <a:ext cx="127608" cy="93843"/>
          </a:xfrm>
          <a:custGeom>
            <a:avLst/>
            <a:gdLst>
              <a:gd name="T0" fmla="*/ 23 w 39"/>
              <a:gd name="T1" fmla="*/ 0 h 31"/>
              <a:gd name="T2" fmla="*/ 17 w 39"/>
              <a:gd name="T3" fmla="*/ 26 h 31"/>
              <a:gd name="T4" fmla="*/ 23 w 39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3" y="0"/>
                </a:moveTo>
                <a:cubicBezTo>
                  <a:pt x="39" y="3"/>
                  <a:pt x="39" y="31"/>
                  <a:pt x="17" y="26"/>
                </a:cubicBezTo>
                <a:cubicBezTo>
                  <a:pt x="0" y="6"/>
                  <a:pt x="15" y="5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2" name="Freeform 136">
            <a:extLst>
              <a:ext uri="{FF2B5EF4-FFF2-40B4-BE49-F238E27FC236}">
                <a16:creationId xmlns:a16="http://schemas.microsoft.com/office/drawing/2014/main" id="{BA82150B-D747-458F-8C52-72FBA52BC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568517" y="2052663"/>
            <a:ext cx="127608" cy="69362"/>
          </a:xfrm>
          <a:custGeom>
            <a:avLst/>
            <a:gdLst>
              <a:gd name="T0" fmla="*/ 21 w 39"/>
              <a:gd name="T1" fmla="*/ 0 h 23"/>
              <a:gd name="T2" fmla="*/ 22 w 39"/>
              <a:gd name="T3" fmla="*/ 23 h 23"/>
              <a:gd name="T4" fmla="*/ 21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21" y="0"/>
                </a:moveTo>
                <a:cubicBezTo>
                  <a:pt x="37" y="0"/>
                  <a:pt x="39" y="22"/>
                  <a:pt x="22" y="23"/>
                </a:cubicBezTo>
                <a:cubicBezTo>
                  <a:pt x="7" y="22"/>
                  <a:pt x="0" y="5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3" name="Freeform 143">
            <a:extLst>
              <a:ext uri="{FF2B5EF4-FFF2-40B4-BE49-F238E27FC236}">
                <a16:creationId xmlns:a16="http://schemas.microsoft.com/office/drawing/2014/main" id="{FEBB9D94-7802-4607-9BA4-62FB212BFC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793248" y="2045573"/>
            <a:ext cx="121406" cy="78339"/>
          </a:xfrm>
          <a:custGeom>
            <a:avLst/>
            <a:gdLst>
              <a:gd name="T0" fmla="*/ 21 w 37"/>
              <a:gd name="T1" fmla="*/ 0 h 26"/>
              <a:gd name="T2" fmla="*/ 22 w 37"/>
              <a:gd name="T3" fmla="*/ 26 h 26"/>
              <a:gd name="T4" fmla="*/ 21 w 37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6">
                <a:moveTo>
                  <a:pt x="21" y="0"/>
                </a:moveTo>
                <a:cubicBezTo>
                  <a:pt x="32" y="2"/>
                  <a:pt x="37" y="23"/>
                  <a:pt x="22" y="26"/>
                </a:cubicBezTo>
                <a:cubicBezTo>
                  <a:pt x="3" y="26"/>
                  <a:pt x="0" y="1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4" name="Freeform 144">
            <a:extLst>
              <a:ext uri="{FF2B5EF4-FFF2-40B4-BE49-F238E27FC236}">
                <a16:creationId xmlns:a16="http://schemas.microsoft.com/office/drawing/2014/main" id="{24743784-06E3-4913-9DFD-2FCBF9D92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029200" y="2043044"/>
            <a:ext cx="141786" cy="90579"/>
          </a:xfrm>
          <a:custGeom>
            <a:avLst/>
            <a:gdLst>
              <a:gd name="T0" fmla="*/ 28 w 43"/>
              <a:gd name="T1" fmla="*/ 2 h 30"/>
              <a:gd name="T2" fmla="*/ 41 w 43"/>
              <a:gd name="T3" fmla="*/ 20 h 30"/>
              <a:gd name="T4" fmla="*/ 28 w 43"/>
              <a:gd name="T5" fmla="*/ 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30">
                <a:moveTo>
                  <a:pt x="28" y="2"/>
                </a:moveTo>
                <a:cubicBezTo>
                  <a:pt x="36" y="0"/>
                  <a:pt x="43" y="12"/>
                  <a:pt x="41" y="20"/>
                </a:cubicBezTo>
                <a:cubicBezTo>
                  <a:pt x="24" y="30"/>
                  <a:pt x="0" y="14"/>
                  <a:pt x="28" y="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5" name="Freeform 145">
            <a:extLst>
              <a:ext uri="{FF2B5EF4-FFF2-40B4-BE49-F238E27FC236}">
                <a16:creationId xmlns:a16="http://schemas.microsoft.com/office/drawing/2014/main" id="{25CD3315-6611-406F-AF95-2EF9F5A5B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92025" y="2027462"/>
            <a:ext cx="121406" cy="66913"/>
          </a:xfrm>
          <a:custGeom>
            <a:avLst/>
            <a:gdLst>
              <a:gd name="T0" fmla="*/ 19 w 37"/>
              <a:gd name="T1" fmla="*/ 0 h 22"/>
              <a:gd name="T2" fmla="*/ 19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1"/>
                  <a:pt x="37" y="22"/>
                  <a:pt x="19" y="22"/>
                </a:cubicBezTo>
                <a:cubicBezTo>
                  <a:pt x="6" y="18"/>
                  <a:pt x="0" y="4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6" name="Freeform 139">
            <a:extLst>
              <a:ext uri="{FF2B5EF4-FFF2-40B4-BE49-F238E27FC236}">
                <a16:creationId xmlns:a16="http://schemas.microsoft.com/office/drawing/2014/main" id="{EB447648-FE0A-4D8E-86B8-D38D5F938B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37627" y="2065277"/>
            <a:ext cx="131153" cy="87315"/>
          </a:xfrm>
          <a:custGeom>
            <a:avLst/>
            <a:gdLst>
              <a:gd name="T0" fmla="*/ 24 w 40"/>
              <a:gd name="T1" fmla="*/ 0 h 29"/>
              <a:gd name="T2" fmla="*/ 19 w 40"/>
              <a:gd name="T3" fmla="*/ 26 h 29"/>
              <a:gd name="T4" fmla="*/ 24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4" y="0"/>
                </a:moveTo>
                <a:cubicBezTo>
                  <a:pt x="40" y="2"/>
                  <a:pt x="34" y="29"/>
                  <a:pt x="19" y="26"/>
                </a:cubicBezTo>
                <a:cubicBezTo>
                  <a:pt x="0" y="19"/>
                  <a:pt x="4" y="2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" name="Freeform 8">
            <a:extLst>
              <a:ext uri="{FF2B5EF4-FFF2-40B4-BE49-F238E27FC236}">
                <a16:creationId xmlns:a16="http://schemas.microsoft.com/office/drawing/2014/main" id="{4B0A51D7-FF65-4E97-9E1A-8C4688E86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727269" y="2059158"/>
            <a:ext cx="131153" cy="88130"/>
          </a:xfrm>
          <a:custGeom>
            <a:avLst/>
            <a:gdLst>
              <a:gd name="T0" fmla="*/ 26 w 40"/>
              <a:gd name="T1" fmla="*/ 0 h 29"/>
              <a:gd name="T2" fmla="*/ 39 w 40"/>
              <a:gd name="T3" fmla="*/ 20 h 29"/>
              <a:gd name="T4" fmla="*/ 26 w 40"/>
              <a:gd name="T5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9">
                <a:moveTo>
                  <a:pt x="26" y="0"/>
                </a:moveTo>
                <a:cubicBezTo>
                  <a:pt x="34" y="0"/>
                  <a:pt x="40" y="10"/>
                  <a:pt x="39" y="20"/>
                </a:cubicBezTo>
                <a:cubicBezTo>
                  <a:pt x="17" y="29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8" name="Freeform 130">
            <a:extLst>
              <a:ext uri="{FF2B5EF4-FFF2-40B4-BE49-F238E27FC236}">
                <a16:creationId xmlns:a16="http://schemas.microsoft.com/office/drawing/2014/main" id="{008FF77B-AC18-4E35-BB9B-0CA39278F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50053" y="2062420"/>
            <a:ext cx="157737" cy="81603"/>
          </a:xfrm>
          <a:custGeom>
            <a:avLst/>
            <a:gdLst>
              <a:gd name="T0" fmla="*/ 31 w 48"/>
              <a:gd name="T1" fmla="*/ 0 h 27"/>
              <a:gd name="T2" fmla="*/ 18 w 48"/>
              <a:gd name="T3" fmla="*/ 24 h 27"/>
              <a:gd name="T4" fmla="*/ 31 w 48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" h="27">
                <a:moveTo>
                  <a:pt x="31" y="0"/>
                </a:moveTo>
                <a:cubicBezTo>
                  <a:pt x="48" y="10"/>
                  <a:pt x="32" y="27"/>
                  <a:pt x="18" y="24"/>
                </a:cubicBezTo>
                <a:cubicBezTo>
                  <a:pt x="0" y="14"/>
                  <a:pt x="18" y="0"/>
                  <a:pt x="3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9" name="Freeform 135">
            <a:extLst>
              <a:ext uri="{FF2B5EF4-FFF2-40B4-BE49-F238E27FC236}">
                <a16:creationId xmlns:a16="http://schemas.microsoft.com/office/drawing/2014/main" id="{E71F6428-AC25-4A5A-8439-04768A17B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349601" y="2004283"/>
            <a:ext cx="128495" cy="84051"/>
          </a:xfrm>
          <a:custGeom>
            <a:avLst/>
            <a:gdLst>
              <a:gd name="T0" fmla="*/ 21 w 39"/>
              <a:gd name="T1" fmla="*/ 0 h 28"/>
              <a:gd name="T2" fmla="*/ 6 w 39"/>
              <a:gd name="T3" fmla="*/ 20 h 28"/>
              <a:gd name="T4" fmla="*/ 21 w 39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8">
                <a:moveTo>
                  <a:pt x="21" y="0"/>
                </a:moveTo>
                <a:cubicBezTo>
                  <a:pt x="39" y="12"/>
                  <a:pt x="22" y="28"/>
                  <a:pt x="6" y="20"/>
                </a:cubicBezTo>
                <a:cubicBezTo>
                  <a:pt x="0" y="7"/>
                  <a:pt x="7" y="0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0" name="Freeform 131">
            <a:extLst>
              <a:ext uri="{FF2B5EF4-FFF2-40B4-BE49-F238E27FC236}">
                <a16:creationId xmlns:a16="http://schemas.microsoft.com/office/drawing/2014/main" id="{F237A1D4-9D62-4DEA-BD39-E5EC93B33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635670" y="1985929"/>
            <a:ext cx="117860" cy="87315"/>
          </a:xfrm>
          <a:custGeom>
            <a:avLst/>
            <a:gdLst>
              <a:gd name="T0" fmla="*/ 15 w 36"/>
              <a:gd name="T1" fmla="*/ 0 h 29"/>
              <a:gd name="T2" fmla="*/ 25 w 36"/>
              <a:gd name="T3" fmla="*/ 15 h 29"/>
              <a:gd name="T4" fmla="*/ 13 w 36"/>
              <a:gd name="T5" fmla="*/ 21 h 29"/>
              <a:gd name="T6" fmla="*/ 15 w 36"/>
              <a:gd name="T7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6" h="29">
                <a:moveTo>
                  <a:pt x="15" y="0"/>
                </a:moveTo>
                <a:cubicBezTo>
                  <a:pt x="21" y="0"/>
                  <a:pt x="36" y="13"/>
                  <a:pt x="25" y="15"/>
                </a:cubicBezTo>
                <a:cubicBezTo>
                  <a:pt x="20" y="19"/>
                  <a:pt x="20" y="22"/>
                  <a:pt x="13" y="21"/>
                </a:cubicBezTo>
                <a:cubicBezTo>
                  <a:pt x="0" y="29"/>
                  <a:pt x="0" y="0"/>
                  <a:pt x="1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1" name="Freeform 141">
            <a:extLst>
              <a:ext uri="{FF2B5EF4-FFF2-40B4-BE49-F238E27FC236}">
                <a16:creationId xmlns:a16="http://schemas.microsoft.com/office/drawing/2014/main" id="{87E919CC-AC41-4F0D-A842-792D7A4187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816961" y="1988004"/>
            <a:ext cx="163941" cy="163205"/>
          </a:xfrm>
          <a:custGeom>
            <a:avLst/>
            <a:gdLst>
              <a:gd name="T0" fmla="*/ 37 w 50"/>
              <a:gd name="T1" fmla="*/ 3 h 54"/>
              <a:gd name="T2" fmla="*/ 42 w 50"/>
              <a:gd name="T3" fmla="*/ 17 h 54"/>
              <a:gd name="T4" fmla="*/ 37 w 50"/>
              <a:gd name="T5" fmla="*/ 3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0" h="54">
                <a:moveTo>
                  <a:pt x="37" y="3"/>
                </a:moveTo>
                <a:cubicBezTo>
                  <a:pt x="50" y="3"/>
                  <a:pt x="36" y="13"/>
                  <a:pt x="42" y="17"/>
                </a:cubicBezTo>
                <a:cubicBezTo>
                  <a:pt x="35" y="54"/>
                  <a:pt x="0" y="0"/>
                  <a:pt x="37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2" name="Freeform 136">
            <a:extLst>
              <a:ext uri="{FF2B5EF4-FFF2-40B4-BE49-F238E27FC236}">
                <a16:creationId xmlns:a16="http://schemas.microsoft.com/office/drawing/2014/main" id="{965D7305-50C2-4D93-8832-19DC70C5B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081089" y="2011634"/>
            <a:ext cx="127608" cy="69362"/>
          </a:xfrm>
          <a:custGeom>
            <a:avLst/>
            <a:gdLst>
              <a:gd name="T0" fmla="*/ 21 w 39"/>
              <a:gd name="T1" fmla="*/ 0 h 23"/>
              <a:gd name="T2" fmla="*/ 22 w 39"/>
              <a:gd name="T3" fmla="*/ 23 h 23"/>
              <a:gd name="T4" fmla="*/ 21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21" y="0"/>
                </a:moveTo>
                <a:cubicBezTo>
                  <a:pt x="37" y="0"/>
                  <a:pt x="39" y="22"/>
                  <a:pt x="22" y="23"/>
                </a:cubicBezTo>
                <a:cubicBezTo>
                  <a:pt x="7" y="22"/>
                  <a:pt x="0" y="5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3" name="Freeform 122">
            <a:extLst>
              <a:ext uri="{FF2B5EF4-FFF2-40B4-BE49-F238E27FC236}">
                <a16:creationId xmlns:a16="http://schemas.microsoft.com/office/drawing/2014/main" id="{E0E5EA9F-6192-466D-BF45-46D9BCE3B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264051" y="1999395"/>
            <a:ext cx="127608" cy="81603"/>
          </a:xfrm>
          <a:custGeom>
            <a:avLst/>
            <a:gdLst>
              <a:gd name="T0" fmla="*/ 24 w 39"/>
              <a:gd name="T1" fmla="*/ 0 h 27"/>
              <a:gd name="T2" fmla="*/ 20 w 39"/>
              <a:gd name="T3" fmla="*/ 26 h 27"/>
              <a:gd name="T4" fmla="*/ 24 w 39"/>
              <a:gd name="T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7">
                <a:moveTo>
                  <a:pt x="24" y="0"/>
                </a:moveTo>
                <a:cubicBezTo>
                  <a:pt x="39" y="3"/>
                  <a:pt x="36" y="27"/>
                  <a:pt x="20" y="26"/>
                </a:cubicBezTo>
                <a:cubicBezTo>
                  <a:pt x="0" y="19"/>
                  <a:pt x="4" y="3"/>
                  <a:pt x="24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4" name="Freeform 132">
            <a:extLst>
              <a:ext uri="{FF2B5EF4-FFF2-40B4-BE49-F238E27FC236}">
                <a16:creationId xmlns:a16="http://schemas.microsoft.com/office/drawing/2014/main" id="{CFF6BE31-4842-4659-8D68-63423F826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92157" y="2025636"/>
            <a:ext cx="127608" cy="69362"/>
          </a:xfrm>
          <a:custGeom>
            <a:avLst/>
            <a:gdLst>
              <a:gd name="T0" fmla="*/ 16 w 39"/>
              <a:gd name="T1" fmla="*/ 0 h 23"/>
              <a:gd name="T2" fmla="*/ 11 w 39"/>
              <a:gd name="T3" fmla="*/ 23 h 23"/>
              <a:gd name="T4" fmla="*/ 16 w 39"/>
              <a:gd name="T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23">
                <a:moveTo>
                  <a:pt x="16" y="0"/>
                </a:moveTo>
                <a:cubicBezTo>
                  <a:pt x="39" y="8"/>
                  <a:pt x="31" y="17"/>
                  <a:pt x="11" y="23"/>
                </a:cubicBezTo>
                <a:cubicBezTo>
                  <a:pt x="0" y="16"/>
                  <a:pt x="4" y="2"/>
                  <a:pt x="1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5" name="Freeform 134">
            <a:extLst>
              <a:ext uri="{FF2B5EF4-FFF2-40B4-BE49-F238E27FC236}">
                <a16:creationId xmlns:a16="http://schemas.microsoft.com/office/drawing/2014/main" id="{3EC2112B-E2EC-492A-8AF9-D78F4B4A99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688454" y="2031605"/>
            <a:ext cx="124063" cy="117507"/>
          </a:xfrm>
          <a:custGeom>
            <a:avLst/>
            <a:gdLst>
              <a:gd name="T0" fmla="*/ 20 w 38"/>
              <a:gd name="T1" fmla="*/ 2 h 39"/>
              <a:gd name="T2" fmla="*/ 38 w 38"/>
              <a:gd name="T3" fmla="*/ 19 h 39"/>
              <a:gd name="T4" fmla="*/ 20 w 38"/>
              <a:gd name="T5" fmla="*/ 2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39">
                <a:moveTo>
                  <a:pt x="20" y="2"/>
                </a:moveTo>
                <a:cubicBezTo>
                  <a:pt x="34" y="0"/>
                  <a:pt x="38" y="8"/>
                  <a:pt x="38" y="19"/>
                </a:cubicBezTo>
                <a:cubicBezTo>
                  <a:pt x="24" y="39"/>
                  <a:pt x="0" y="13"/>
                  <a:pt x="20" y="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6" name="Freeform 125">
            <a:extLst>
              <a:ext uri="{FF2B5EF4-FFF2-40B4-BE49-F238E27FC236}">
                <a16:creationId xmlns:a16="http://schemas.microsoft.com/office/drawing/2014/main" id="{EB635BC8-61BC-44D5-AA11-9A308B3BA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925685" y="2057774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" name="Freeform 125">
            <a:extLst>
              <a:ext uri="{FF2B5EF4-FFF2-40B4-BE49-F238E27FC236}">
                <a16:creationId xmlns:a16="http://schemas.microsoft.com/office/drawing/2014/main" id="{7E9ACE65-00C6-4A75-8F61-CCADAF3EC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40333" y="2050782"/>
            <a:ext cx="147990" cy="79154"/>
          </a:xfrm>
          <a:custGeom>
            <a:avLst/>
            <a:gdLst>
              <a:gd name="T0" fmla="*/ 22 w 45"/>
              <a:gd name="T1" fmla="*/ 0 h 26"/>
              <a:gd name="T2" fmla="*/ 28 w 45"/>
              <a:gd name="T3" fmla="*/ 26 h 26"/>
              <a:gd name="T4" fmla="*/ 22 w 45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26">
                <a:moveTo>
                  <a:pt x="22" y="0"/>
                </a:moveTo>
                <a:cubicBezTo>
                  <a:pt x="32" y="2"/>
                  <a:pt x="45" y="22"/>
                  <a:pt x="28" y="26"/>
                </a:cubicBezTo>
                <a:cubicBezTo>
                  <a:pt x="9" y="24"/>
                  <a:pt x="0" y="9"/>
                  <a:pt x="22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8" name="Freeform 128">
            <a:extLst>
              <a:ext uri="{FF2B5EF4-FFF2-40B4-BE49-F238E27FC236}">
                <a16:creationId xmlns:a16="http://schemas.microsoft.com/office/drawing/2014/main" id="{5D7163FE-5ADD-41E7-985B-F95E7E048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64471" y="2072870"/>
            <a:ext cx="131153" cy="78339"/>
          </a:xfrm>
          <a:custGeom>
            <a:avLst/>
            <a:gdLst>
              <a:gd name="T0" fmla="*/ 18 w 40"/>
              <a:gd name="T1" fmla="*/ 0 h 26"/>
              <a:gd name="T2" fmla="*/ 7 w 40"/>
              <a:gd name="T3" fmla="*/ 20 h 26"/>
              <a:gd name="T4" fmla="*/ 18 w 40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0" h="26">
                <a:moveTo>
                  <a:pt x="18" y="0"/>
                </a:moveTo>
                <a:cubicBezTo>
                  <a:pt x="40" y="9"/>
                  <a:pt x="28" y="26"/>
                  <a:pt x="7" y="20"/>
                </a:cubicBezTo>
                <a:cubicBezTo>
                  <a:pt x="0" y="8"/>
                  <a:pt x="6" y="1"/>
                  <a:pt x="1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9" name="Freeform 140">
            <a:extLst>
              <a:ext uri="{FF2B5EF4-FFF2-40B4-BE49-F238E27FC236}">
                <a16:creationId xmlns:a16="http://schemas.microsoft.com/office/drawing/2014/main" id="{DCD7108A-C70D-4FD9-B91A-0E9F9501A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607147" y="2055076"/>
            <a:ext cx="137356" cy="96290"/>
          </a:xfrm>
          <a:custGeom>
            <a:avLst/>
            <a:gdLst>
              <a:gd name="T0" fmla="*/ 25 w 42"/>
              <a:gd name="T1" fmla="*/ 0 h 32"/>
              <a:gd name="T2" fmla="*/ 4 w 42"/>
              <a:gd name="T3" fmla="*/ 18 h 32"/>
              <a:gd name="T4" fmla="*/ 25 w 42"/>
              <a:gd name="T5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2">
                <a:moveTo>
                  <a:pt x="25" y="0"/>
                </a:moveTo>
                <a:cubicBezTo>
                  <a:pt x="42" y="13"/>
                  <a:pt x="15" y="32"/>
                  <a:pt x="4" y="18"/>
                </a:cubicBezTo>
                <a:cubicBezTo>
                  <a:pt x="0" y="5"/>
                  <a:pt x="16" y="0"/>
                  <a:pt x="25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0" name="Freeform 126">
            <a:extLst>
              <a:ext uri="{FF2B5EF4-FFF2-40B4-BE49-F238E27FC236}">
                <a16:creationId xmlns:a16="http://schemas.microsoft.com/office/drawing/2014/main" id="{3C0CF799-2713-48A8-94DF-F8CB5F332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862497" y="2069608"/>
            <a:ext cx="151535" cy="79154"/>
          </a:xfrm>
          <a:custGeom>
            <a:avLst/>
            <a:gdLst>
              <a:gd name="T0" fmla="*/ 23 w 46"/>
              <a:gd name="T1" fmla="*/ 0 h 26"/>
              <a:gd name="T2" fmla="*/ 29 w 46"/>
              <a:gd name="T3" fmla="*/ 26 h 26"/>
              <a:gd name="T4" fmla="*/ 23 w 4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6" h="26">
                <a:moveTo>
                  <a:pt x="23" y="0"/>
                </a:moveTo>
                <a:cubicBezTo>
                  <a:pt x="32" y="2"/>
                  <a:pt x="46" y="22"/>
                  <a:pt x="29" y="26"/>
                </a:cubicBezTo>
                <a:cubicBezTo>
                  <a:pt x="10" y="24"/>
                  <a:pt x="0" y="9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1" name="Freeform 121">
            <a:extLst>
              <a:ext uri="{FF2B5EF4-FFF2-40B4-BE49-F238E27FC236}">
                <a16:creationId xmlns:a16="http://schemas.microsoft.com/office/drawing/2014/main" id="{00B8B62E-6551-4805-BD5A-5188FE5D3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139671" y="2062635"/>
            <a:ext cx="133812" cy="84866"/>
          </a:xfrm>
          <a:custGeom>
            <a:avLst/>
            <a:gdLst>
              <a:gd name="T0" fmla="*/ 26 w 41"/>
              <a:gd name="T1" fmla="*/ 0 h 28"/>
              <a:gd name="T2" fmla="*/ 38 w 41"/>
              <a:gd name="T3" fmla="*/ 19 h 28"/>
              <a:gd name="T4" fmla="*/ 26 w 41"/>
              <a:gd name="T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1" h="28">
                <a:moveTo>
                  <a:pt x="26" y="0"/>
                </a:moveTo>
                <a:cubicBezTo>
                  <a:pt x="33" y="0"/>
                  <a:pt x="41" y="10"/>
                  <a:pt x="38" y="19"/>
                </a:cubicBezTo>
                <a:cubicBezTo>
                  <a:pt x="16" y="28"/>
                  <a:pt x="0" y="10"/>
                  <a:pt x="26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2" name="Freeform 120">
            <a:extLst>
              <a:ext uri="{FF2B5EF4-FFF2-40B4-BE49-F238E27FC236}">
                <a16:creationId xmlns:a16="http://schemas.microsoft.com/office/drawing/2014/main" id="{DFCCEBA8-5961-480A-9134-51605F650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443822" y="2039414"/>
            <a:ext cx="121406" cy="66913"/>
          </a:xfrm>
          <a:custGeom>
            <a:avLst/>
            <a:gdLst>
              <a:gd name="T0" fmla="*/ 19 w 37"/>
              <a:gd name="T1" fmla="*/ 0 h 22"/>
              <a:gd name="T2" fmla="*/ 20 w 37"/>
              <a:gd name="T3" fmla="*/ 22 h 22"/>
              <a:gd name="T4" fmla="*/ 19 w 37"/>
              <a:gd name="T5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" h="22">
                <a:moveTo>
                  <a:pt x="19" y="0"/>
                </a:moveTo>
                <a:cubicBezTo>
                  <a:pt x="35" y="2"/>
                  <a:pt x="37" y="21"/>
                  <a:pt x="20" y="22"/>
                </a:cubicBezTo>
                <a:cubicBezTo>
                  <a:pt x="7" y="18"/>
                  <a:pt x="0" y="6"/>
                  <a:pt x="19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3" name="Freeform 6">
            <a:extLst>
              <a:ext uri="{FF2B5EF4-FFF2-40B4-BE49-F238E27FC236}">
                <a16:creationId xmlns:a16="http://schemas.microsoft.com/office/drawing/2014/main" id="{724D4F80-B109-4438-BC6D-ABB522B44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635678" y="2029214"/>
            <a:ext cx="124063" cy="87315"/>
          </a:xfrm>
          <a:custGeom>
            <a:avLst/>
            <a:gdLst>
              <a:gd name="T0" fmla="*/ 12 w 38"/>
              <a:gd name="T1" fmla="*/ 3 h 29"/>
              <a:gd name="T2" fmla="*/ 15 w 38"/>
              <a:gd name="T3" fmla="*/ 29 h 29"/>
              <a:gd name="T4" fmla="*/ 12 w 38"/>
              <a:gd name="T5" fmla="*/ 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" h="29">
                <a:moveTo>
                  <a:pt x="12" y="3"/>
                </a:moveTo>
                <a:cubicBezTo>
                  <a:pt x="34" y="0"/>
                  <a:pt x="38" y="26"/>
                  <a:pt x="15" y="29"/>
                </a:cubicBezTo>
                <a:cubicBezTo>
                  <a:pt x="4" y="23"/>
                  <a:pt x="0" y="9"/>
                  <a:pt x="12" y="3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" name="Freeform 127">
            <a:extLst>
              <a:ext uri="{FF2B5EF4-FFF2-40B4-BE49-F238E27FC236}">
                <a16:creationId xmlns:a16="http://schemas.microsoft.com/office/drawing/2014/main" id="{52A7149F-5A3F-4537-981A-974C7409C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37281" y="2069607"/>
            <a:ext cx="137356" cy="79154"/>
          </a:xfrm>
          <a:custGeom>
            <a:avLst/>
            <a:gdLst>
              <a:gd name="T0" fmla="*/ 28 w 42"/>
              <a:gd name="T1" fmla="*/ 0 h 26"/>
              <a:gd name="T2" fmla="*/ 23 w 42"/>
              <a:gd name="T3" fmla="*/ 26 h 26"/>
              <a:gd name="T4" fmla="*/ 28 w 42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26">
                <a:moveTo>
                  <a:pt x="28" y="0"/>
                </a:moveTo>
                <a:cubicBezTo>
                  <a:pt x="42" y="4"/>
                  <a:pt x="38" y="23"/>
                  <a:pt x="23" y="26"/>
                </a:cubicBezTo>
                <a:cubicBezTo>
                  <a:pt x="0" y="26"/>
                  <a:pt x="8" y="5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5" name="Freeform 133">
            <a:extLst>
              <a:ext uri="{FF2B5EF4-FFF2-40B4-BE49-F238E27FC236}">
                <a16:creationId xmlns:a16="http://schemas.microsoft.com/office/drawing/2014/main" id="{89A8D3E3-3518-4738-B94E-F7DD9818D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9083" y="2081848"/>
            <a:ext cx="137356" cy="100371"/>
          </a:xfrm>
          <a:custGeom>
            <a:avLst/>
            <a:gdLst>
              <a:gd name="T0" fmla="*/ 25 w 42"/>
              <a:gd name="T1" fmla="*/ 1 h 33"/>
              <a:gd name="T2" fmla="*/ 4 w 42"/>
              <a:gd name="T3" fmla="*/ 19 h 33"/>
              <a:gd name="T4" fmla="*/ 25 w 42"/>
              <a:gd name="T5" fmla="*/ 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2" h="33">
                <a:moveTo>
                  <a:pt x="25" y="1"/>
                </a:moveTo>
                <a:cubicBezTo>
                  <a:pt x="42" y="14"/>
                  <a:pt x="15" y="33"/>
                  <a:pt x="4" y="19"/>
                </a:cubicBezTo>
                <a:cubicBezTo>
                  <a:pt x="0" y="6"/>
                  <a:pt x="15" y="0"/>
                  <a:pt x="25" y="1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6" name="Freeform 129">
            <a:extLst>
              <a:ext uri="{FF2B5EF4-FFF2-40B4-BE49-F238E27FC236}">
                <a16:creationId xmlns:a16="http://schemas.microsoft.com/office/drawing/2014/main" id="{FA796F21-7CE5-4483-A137-919B3D433B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312267" y="2072870"/>
            <a:ext cx="147990" cy="109348"/>
          </a:xfrm>
          <a:custGeom>
            <a:avLst/>
            <a:gdLst>
              <a:gd name="T0" fmla="*/ 28 w 45"/>
              <a:gd name="T1" fmla="*/ 0 h 36"/>
              <a:gd name="T2" fmla="*/ 42 w 45"/>
              <a:gd name="T3" fmla="*/ 20 h 36"/>
              <a:gd name="T4" fmla="*/ 28 w 45"/>
              <a:gd name="T5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5" h="36">
                <a:moveTo>
                  <a:pt x="28" y="0"/>
                </a:moveTo>
                <a:cubicBezTo>
                  <a:pt x="34" y="1"/>
                  <a:pt x="45" y="11"/>
                  <a:pt x="42" y="20"/>
                </a:cubicBezTo>
                <a:cubicBezTo>
                  <a:pt x="25" y="36"/>
                  <a:pt x="0" y="7"/>
                  <a:pt x="28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" name="Freeform 142">
            <a:extLst>
              <a:ext uri="{FF2B5EF4-FFF2-40B4-BE49-F238E27FC236}">
                <a16:creationId xmlns:a16="http://schemas.microsoft.com/office/drawing/2014/main" id="{57FC30BB-0D8F-43B0-910E-7DDE8C933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377842" y="2136521"/>
            <a:ext cx="3545" cy="5712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0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8" name="Freeform 138">
            <a:extLst>
              <a:ext uri="{FF2B5EF4-FFF2-40B4-BE49-F238E27FC236}">
                <a16:creationId xmlns:a16="http://schemas.microsoft.com/office/drawing/2014/main" id="{D938207F-A865-48E5-A15D-FD578BC59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627742" y="2099801"/>
            <a:ext cx="117860" cy="79154"/>
          </a:xfrm>
          <a:custGeom>
            <a:avLst/>
            <a:gdLst>
              <a:gd name="T0" fmla="*/ 21 w 36"/>
              <a:gd name="T1" fmla="*/ 0 h 26"/>
              <a:gd name="T2" fmla="*/ 21 w 36"/>
              <a:gd name="T3" fmla="*/ 26 h 26"/>
              <a:gd name="T4" fmla="*/ 21 w 36"/>
              <a:gd name="T5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6" h="26">
                <a:moveTo>
                  <a:pt x="21" y="0"/>
                </a:moveTo>
                <a:cubicBezTo>
                  <a:pt x="32" y="4"/>
                  <a:pt x="36" y="23"/>
                  <a:pt x="21" y="26"/>
                </a:cubicBezTo>
                <a:cubicBezTo>
                  <a:pt x="1" y="24"/>
                  <a:pt x="0" y="2"/>
                  <a:pt x="2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9" name="Freeform 137">
            <a:extLst>
              <a:ext uri="{FF2B5EF4-FFF2-40B4-BE49-F238E27FC236}">
                <a16:creationId xmlns:a16="http://schemas.microsoft.com/office/drawing/2014/main" id="{04637E45-0880-40BC-B488-4EA4CA435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880299" y="2097352"/>
            <a:ext cx="127608" cy="93843"/>
          </a:xfrm>
          <a:custGeom>
            <a:avLst/>
            <a:gdLst>
              <a:gd name="T0" fmla="*/ 23 w 39"/>
              <a:gd name="T1" fmla="*/ 0 h 31"/>
              <a:gd name="T2" fmla="*/ 17 w 39"/>
              <a:gd name="T3" fmla="*/ 26 h 31"/>
              <a:gd name="T4" fmla="*/ 23 w 39"/>
              <a:gd name="T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9" h="31">
                <a:moveTo>
                  <a:pt x="23" y="0"/>
                </a:moveTo>
                <a:cubicBezTo>
                  <a:pt x="39" y="3"/>
                  <a:pt x="39" y="31"/>
                  <a:pt x="17" y="26"/>
                </a:cubicBezTo>
                <a:cubicBezTo>
                  <a:pt x="0" y="6"/>
                  <a:pt x="15" y="5"/>
                  <a:pt x="23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30" name="Content Placeholder 2">
            <a:extLst>
              <a:ext uri="{FF2B5EF4-FFF2-40B4-BE49-F238E27FC236}">
                <a16:creationId xmlns:a16="http://schemas.microsoft.com/office/drawing/2014/main" id="{5DA5DF76-631B-69B8-7B7E-98868C6598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7634005"/>
              </p:ext>
            </p:extLst>
          </p:nvPr>
        </p:nvGraphicFramePr>
        <p:xfrm>
          <a:off x="877326" y="2599512"/>
          <a:ext cx="10722902" cy="36460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9239337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AnalogousFromLightSeedRightStep">
      <a:dk1>
        <a:srgbClr val="000000"/>
      </a:dk1>
      <a:lt1>
        <a:srgbClr val="FFFFFF"/>
      </a:lt1>
      <a:dk2>
        <a:srgbClr val="3E3423"/>
      </a:dk2>
      <a:lt2>
        <a:srgbClr val="E2E7E8"/>
      </a:lt2>
      <a:accent1>
        <a:srgbClr val="C49791"/>
      </a:accent1>
      <a:accent2>
        <a:srgbClr val="BA9E7F"/>
      </a:accent2>
      <a:accent3>
        <a:srgbClr val="A7A57F"/>
      </a:accent3>
      <a:accent4>
        <a:srgbClr val="97AB75"/>
      </a:accent4>
      <a:accent5>
        <a:srgbClr val="8CAD83"/>
      </a:accent5>
      <a:accent6>
        <a:srgbClr val="78AF82"/>
      </a:accent6>
      <a:hlink>
        <a:srgbClr val="598C92"/>
      </a:hlink>
      <a:folHlink>
        <a:srgbClr val="7F7F7F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154</Words>
  <Application>Microsoft Office PowerPoint</Application>
  <PresentationFormat>Widescreen</PresentationFormat>
  <Paragraphs>9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Avenir Next LT Pro</vt:lpstr>
      <vt:lpstr>Modern Love</vt:lpstr>
      <vt:lpstr>BohemianVTI</vt:lpstr>
      <vt:lpstr>Online Library</vt:lpstr>
      <vt:lpstr>Online Library – A Smart Digital Experience</vt:lpstr>
      <vt:lpstr>Key Features: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Mostafa Kamal Mohamed Hassanin</dc:creator>
  <cp:lastModifiedBy>Mostafa Kamal Mohamed Hassanin</cp:lastModifiedBy>
  <cp:revision>1</cp:revision>
  <dcterms:created xsi:type="dcterms:W3CDTF">2025-01-28T13:26:37Z</dcterms:created>
  <dcterms:modified xsi:type="dcterms:W3CDTF">2025-01-28T13:47:54Z</dcterms:modified>
</cp:coreProperties>
</file>

<file path=docProps/thumbnail.jpeg>
</file>